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五边形 61"/>
          <p:cNvSpPr/>
          <p:nvPr/>
        </p:nvSpPr>
        <p:spPr>
          <a:xfrm>
            <a:off x="2051344" y="5016173"/>
            <a:ext cx="9013072" cy="1220069"/>
          </a:xfrm>
          <a:prstGeom prst="homePlate">
            <a:avLst>
              <a:gd name="adj" fmla="val 37734"/>
            </a:avLst>
          </a:prstGeom>
          <a:solidFill>
            <a:srgbClr val="07BA9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3" name="文本占位符 1"/>
          <p:cNvSpPr txBox="1">
            <a:spLocks/>
          </p:cNvSpPr>
          <p:nvPr/>
        </p:nvSpPr>
        <p:spPr>
          <a:xfrm>
            <a:off x="2655149" y="1248364"/>
            <a:ext cx="6211781" cy="522015"/>
          </a:xfrm>
          <a:prstGeom prst="rect">
            <a:avLst/>
          </a:prstGeom>
        </p:spPr>
        <p:txBody>
          <a:bodyPr vert="horz" lIns="86411" tIns="43205" rIns="86411" bIns="43205"/>
          <a:lstStyle>
            <a:lvl1pPr marL="0" indent="0" algn="ctr" defTabSz="576058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rgbClr val="303B45"/>
                </a:solidFill>
                <a:latin typeface="+mn-lt"/>
                <a:ea typeface="+mn-ea"/>
                <a:cs typeface="+mn-cs"/>
              </a:defRPr>
            </a:lvl1pPr>
            <a:lvl2pPr marL="936093" indent="-360036" algn="l" defTabSz="576058" rtl="0" eaLnBrk="1" latinLnBrk="0" hangingPunct="1">
              <a:spcBef>
                <a:spcPct val="20000"/>
              </a:spcBef>
              <a:buFont typeface="Arial"/>
              <a:buChar char="–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40144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16202" indent="-288028" algn="l" defTabSz="576058" rtl="0" eaLnBrk="1" latinLnBrk="0" hangingPunct="1">
              <a:spcBef>
                <a:spcPct val="20000"/>
              </a:spcBef>
              <a:buFont typeface="Arial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259" indent="-288028" algn="l" defTabSz="576058" rtl="0" eaLnBrk="1" latinLnBrk="0" hangingPunct="1">
              <a:spcBef>
                <a:spcPct val="20000"/>
              </a:spcBef>
              <a:buFont typeface="Arial"/>
              <a:buChar char="»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68317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44374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432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96489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latin typeface="Century Gothic"/>
                <a:ea typeface="微软雅黑"/>
              </a:rPr>
              <a:t>PYRAMID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WITH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THREE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POINTS</a:t>
            </a:r>
            <a:endParaRPr kumimoji="1" lang="zh-CN" altLang="en-US" dirty="0">
              <a:latin typeface="Century Gothic"/>
              <a:ea typeface="微软雅黑"/>
            </a:endParaRPr>
          </a:p>
        </p:txBody>
      </p:sp>
      <p:sp>
        <p:nvSpPr>
          <p:cNvPr id="64" name="平行四边形 63"/>
          <p:cNvSpPr/>
          <p:nvPr/>
        </p:nvSpPr>
        <p:spPr>
          <a:xfrm rot="16200000">
            <a:off x="1608321" y="5461146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07BA98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" y="5476574"/>
            <a:ext cx="2843820" cy="1220068"/>
          </a:xfrm>
          <a:prstGeom prst="rect">
            <a:avLst/>
          </a:prstGeom>
          <a:solidFill>
            <a:srgbClr val="07BA9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1360536" y="3527707"/>
            <a:ext cx="6054120" cy="1220069"/>
          </a:xfrm>
          <a:prstGeom prst="homePlate">
            <a:avLst>
              <a:gd name="adj" fmla="val 37734"/>
            </a:avLst>
          </a:prstGeom>
          <a:solidFill>
            <a:srgbClr val="87C50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7" name="平行四边形 66"/>
          <p:cNvSpPr/>
          <p:nvPr/>
        </p:nvSpPr>
        <p:spPr>
          <a:xfrm rot="16200000">
            <a:off x="917515" y="3972679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87C509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0" y="3988109"/>
            <a:ext cx="2153013" cy="1220068"/>
          </a:xfrm>
          <a:prstGeom prst="rect">
            <a:avLst/>
          </a:prstGeom>
          <a:solidFill>
            <a:srgbClr val="87C50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9" name="五边形 68"/>
          <p:cNvSpPr/>
          <p:nvPr/>
        </p:nvSpPr>
        <p:spPr>
          <a:xfrm>
            <a:off x="761837" y="2065972"/>
            <a:ext cx="4430725" cy="1220069"/>
          </a:xfrm>
          <a:prstGeom prst="homePlate">
            <a:avLst>
              <a:gd name="adj" fmla="val 37734"/>
            </a:avLst>
          </a:prstGeom>
          <a:solidFill>
            <a:srgbClr val="FC94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70" name="平行四边形 69"/>
          <p:cNvSpPr/>
          <p:nvPr/>
        </p:nvSpPr>
        <p:spPr>
          <a:xfrm rot="16200000">
            <a:off x="318816" y="2510944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FC940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0" y="2526373"/>
            <a:ext cx="1554313" cy="1220068"/>
          </a:xfrm>
          <a:prstGeom prst="rect">
            <a:avLst/>
          </a:prstGeom>
          <a:solidFill>
            <a:srgbClr val="FC94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72" name="文本框 15"/>
          <p:cNvSpPr txBox="1"/>
          <p:nvPr/>
        </p:nvSpPr>
        <p:spPr>
          <a:xfrm>
            <a:off x="218577" y="2664895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3" name="文本框 16"/>
          <p:cNvSpPr txBox="1"/>
          <p:nvPr/>
        </p:nvSpPr>
        <p:spPr>
          <a:xfrm>
            <a:off x="218577" y="4150492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4" name="文本框 17"/>
          <p:cNvSpPr txBox="1"/>
          <p:nvPr/>
        </p:nvSpPr>
        <p:spPr>
          <a:xfrm>
            <a:off x="218577" y="5607809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803322" y="2235859"/>
            <a:ext cx="2913116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</a:t>
            </a:r>
          </a:p>
        </p:txBody>
      </p:sp>
      <p:sp>
        <p:nvSpPr>
          <p:cNvPr id="76" name="矩形 75"/>
          <p:cNvSpPr/>
          <p:nvPr/>
        </p:nvSpPr>
        <p:spPr>
          <a:xfrm>
            <a:off x="2417606" y="3755583"/>
            <a:ext cx="4432892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</a:t>
            </a:r>
            <a:r>
              <a:rPr lang="zh-CN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。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192752" y="5196664"/>
            <a:ext cx="7065723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8" name="矩形 77"/>
          <p:cNvSpPr/>
          <p:nvPr/>
        </p:nvSpPr>
        <p:spPr>
          <a:xfrm>
            <a:off x="7138334" y="2091788"/>
            <a:ext cx="3676533" cy="1387610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algn="r"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9" name="文本框 22"/>
          <p:cNvSpPr txBox="1"/>
          <p:nvPr/>
        </p:nvSpPr>
        <p:spPr>
          <a:xfrm>
            <a:off x="9571152" y="3599509"/>
            <a:ext cx="1294046" cy="101787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>
                <a:solidFill>
                  <a:srgbClr val="FC9400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2300" b="1" dirty="0">
                <a:solidFill>
                  <a:srgbClr val="FC9400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C9400"/>
              </a:solidFill>
              <a:latin typeface="Century Gothic"/>
              <a:ea typeface="微软雅黑"/>
            </a:endParaRPr>
          </a:p>
        </p:txBody>
      </p:sp>
      <p:sp>
        <p:nvSpPr>
          <p:cNvPr id="80" name="文本框 23"/>
          <p:cNvSpPr txBox="1"/>
          <p:nvPr/>
        </p:nvSpPr>
        <p:spPr>
          <a:xfrm>
            <a:off x="8004114" y="3599509"/>
            <a:ext cx="1294046" cy="101787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>
                <a:solidFill>
                  <a:srgbClr val="87C509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2300" b="1" dirty="0">
                <a:solidFill>
                  <a:srgbClr val="87C509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87C509"/>
              </a:solidFill>
              <a:latin typeface="Century Gothic"/>
              <a:ea typeface="微软雅黑"/>
            </a:endParaRPr>
          </a:p>
        </p:txBody>
      </p:sp>
      <p:cxnSp>
        <p:nvCxnSpPr>
          <p:cNvPr id="81" name="直线连接符 25"/>
          <p:cNvCxnSpPr/>
          <p:nvPr/>
        </p:nvCxnSpPr>
        <p:spPr>
          <a:xfrm>
            <a:off x="9411714" y="3783520"/>
            <a:ext cx="0" cy="700561"/>
          </a:xfrm>
          <a:prstGeom prst="line">
            <a:avLst/>
          </a:prstGeom>
          <a:noFill/>
          <a:ln w="12700" cap="flat" cmpd="sng" algn="ctr">
            <a:solidFill>
              <a:srgbClr val="BFBFB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486625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五边形 21"/>
          <p:cNvSpPr/>
          <p:nvPr/>
        </p:nvSpPr>
        <p:spPr>
          <a:xfrm>
            <a:off x="2051344" y="4944165"/>
            <a:ext cx="9013072" cy="1220069"/>
          </a:xfrm>
          <a:prstGeom prst="homePlate">
            <a:avLst>
              <a:gd name="adj" fmla="val 37734"/>
            </a:avLst>
          </a:prstGeom>
          <a:solidFill>
            <a:srgbClr val="2B8BF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占位符 1"/>
          <p:cNvSpPr txBox="1">
            <a:spLocks/>
          </p:cNvSpPr>
          <p:nvPr/>
        </p:nvSpPr>
        <p:spPr>
          <a:xfrm>
            <a:off x="2655149" y="1176356"/>
            <a:ext cx="6211781" cy="522015"/>
          </a:xfrm>
          <a:prstGeom prst="rect">
            <a:avLst/>
          </a:prstGeom>
        </p:spPr>
        <p:txBody>
          <a:bodyPr vert="horz" lIns="86411" tIns="43205" rIns="86411" bIns="43205"/>
          <a:lstStyle>
            <a:lvl1pPr marL="0" indent="0" algn="ctr" defTabSz="576058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rgbClr val="303B45"/>
                </a:solidFill>
                <a:latin typeface="+mn-lt"/>
                <a:ea typeface="+mn-ea"/>
                <a:cs typeface="+mn-cs"/>
              </a:defRPr>
            </a:lvl1pPr>
            <a:lvl2pPr marL="936093" indent="-360036" algn="l" defTabSz="576058" rtl="0" eaLnBrk="1" latinLnBrk="0" hangingPunct="1">
              <a:spcBef>
                <a:spcPct val="20000"/>
              </a:spcBef>
              <a:buFont typeface="Arial"/>
              <a:buChar char="–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40144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16202" indent="-288028" algn="l" defTabSz="576058" rtl="0" eaLnBrk="1" latinLnBrk="0" hangingPunct="1">
              <a:spcBef>
                <a:spcPct val="20000"/>
              </a:spcBef>
              <a:buFont typeface="Arial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259" indent="-288028" algn="l" defTabSz="576058" rtl="0" eaLnBrk="1" latinLnBrk="0" hangingPunct="1">
              <a:spcBef>
                <a:spcPct val="20000"/>
              </a:spcBef>
              <a:buFont typeface="Arial"/>
              <a:buChar char="»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68317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44374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432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96489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latin typeface="Century Gothic"/>
                <a:ea typeface="微软雅黑"/>
              </a:rPr>
              <a:t>PYRAMID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WITH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THREE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POINTS</a:t>
            </a:r>
            <a:endParaRPr kumimoji="1" lang="zh-CN" altLang="en-US" dirty="0">
              <a:latin typeface="Century Gothic"/>
              <a:ea typeface="微软雅黑"/>
            </a:endParaRPr>
          </a:p>
        </p:txBody>
      </p:sp>
      <p:sp>
        <p:nvSpPr>
          <p:cNvPr id="24" name="平行四边形 23"/>
          <p:cNvSpPr/>
          <p:nvPr/>
        </p:nvSpPr>
        <p:spPr>
          <a:xfrm rot="16200000">
            <a:off x="1608321" y="5389138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2B8BFE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" y="5404566"/>
            <a:ext cx="2843820" cy="1220068"/>
          </a:xfrm>
          <a:prstGeom prst="rect">
            <a:avLst/>
          </a:prstGeom>
          <a:solidFill>
            <a:srgbClr val="2B8BF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1360536" y="3455699"/>
            <a:ext cx="6054120" cy="1220069"/>
          </a:xfrm>
          <a:prstGeom prst="homePlate">
            <a:avLst>
              <a:gd name="adj" fmla="val 37734"/>
            </a:avLst>
          </a:prstGeom>
          <a:solidFill>
            <a:srgbClr val="745EF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7" name="平行四边形 26"/>
          <p:cNvSpPr/>
          <p:nvPr/>
        </p:nvSpPr>
        <p:spPr>
          <a:xfrm rot="16200000">
            <a:off x="917515" y="3900671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745EFA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916101"/>
            <a:ext cx="2153013" cy="1220068"/>
          </a:xfrm>
          <a:prstGeom prst="rect">
            <a:avLst/>
          </a:prstGeom>
          <a:solidFill>
            <a:srgbClr val="745EF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761837" y="1993964"/>
            <a:ext cx="4430725" cy="1220069"/>
          </a:xfrm>
          <a:prstGeom prst="homePlate">
            <a:avLst>
              <a:gd name="adj" fmla="val 37734"/>
            </a:avLst>
          </a:prstGeom>
          <a:solidFill>
            <a:srgbClr val="8E00B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0" name="平行四边形 29"/>
          <p:cNvSpPr/>
          <p:nvPr/>
        </p:nvSpPr>
        <p:spPr>
          <a:xfrm rot="16200000">
            <a:off x="318816" y="2438936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8E00B6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2454365"/>
            <a:ext cx="1554313" cy="1220068"/>
          </a:xfrm>
          <a:prstGeom prst="rect">
            <a:avLst/>
          </a:prstGeom>
          <a:solidFill>
            <a:srgbClr val="8E00B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文本框 15"/>
          <p:cNvSpPr txBox="1"/>
          <p:nvPr/>
        </p:nvSpPr>
        <p:spPr>
          <a:xfrm>
            <a:off x="218577" y="2592887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3" name="文本框 16"/>
          <p:cNvSpPr txBox="1"/>
          <p:nvPr/>
        </p:nvSpPr>
        <p:spPr>
          <a:xfrm>
            <a:off x="218577" y="4078484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4" name="文本框 17"/>
          <p:cNvSpPr txBox="1"/>
          <p:nvPr/>
        </p:nvSpPr>
        <p:spPr>
          <a:xfrm>
            <a:off x="218577" y="5535801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803322" y="2163851"/>
            <a:ext cx="2913116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2417606" y="3683575"/>
            <a:ext cx="4432892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</a:t>
            </a:r>
            <a:r>
              <a:rPr lang="zh-CN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。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192752" y="5124656"/>
            <a:ext cx="7065723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7138334" y="2019780"/>
            <a:ext cx="3676533" cy="1387610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algn="r"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文本框 22"/>
          <p:cNvSpPr txBox="1"/>
          <p:nvPr/>
        </p:nvSpPr>
        <p:spPr>
          <a:xfrm>
            <a:off x="9571152" y="3527501"/>
            <a:ext cx="1294046" cy="101787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>
                <a:solidFill>
                  <a:srgbClr val="8E00B6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2300" b="1" dirty="0">
                <a:solidFill>
                  <a:srgbClr val="8E00B6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8E00B6"/>
              </a:solidFill>
              <a:latin typeface="Century Gothic"/>
              <a:ea typeface="微软雅黑"/>
            </a:endParaRPr>
          </a:p>
        </p:txBody>
      </p:sp>
      <p:sp>
        <p:nvSpPr>
          <p:cNvPr id="40" name="文本框 23"/>
          <p:cNvSpPr txBox="1"/>
          <p:nvPr/>
        </p:nvSpPr>
        <p:spPr>
          <a:xfrm>
            <a:off x="8004114" y="3527501"/>
            <a:ext cx="1294046" cy="101787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>
                <a:solidFill>
                  <a:srgbClr val="745EFA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2300" b="1" dirty="0">
                <a:solidFill>
                  <a:srgbClr val="745EFA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745EFA"/>
              </a:solidFill>
              <a:latin typeface="Century Gothic"/>
              <a:ea typeface="微软雅黑"/>
            </a:endParaRPr>
          </a:p>
        </p:txBody>
      </p:sp>
      <p:cxnSp>
        <p:nvCxnSpPr>
          <p:cNvPr id="41" name="直线连接符 25"/>
          <p:cNvCxnSpPr/>
          <p:nvPr/>
        </p:nvCxnSpPr>
        <p:spPr>
          <a:xfrm>
            <a:off x="9411714" y="3711512"/>
            <a:ext cx="0" cy="700561"/>
          </a:xfrm>
          <a:prstGeom prst="line">
            <a:avLst/>
          </a:prstGeom>
          <a:noFill/>
          <a:ln w="12700" cap="flat" cmpd="sng" algn="ctr">
            <a:solidFill>
              <a:srgbClr val="BFBFB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32625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五边形 21"/>
          <p:cNvSpPr/>
          <p:nvPr/>
        </p:nvSpPr>
        <p:spPr>
          <a:xfrm>
            <a:off x="2051344" y="5016173"/>
            <a:ext cx="9013072" cy="1220069"/>
          </a:xfrm>
          <a:prstGeom prst="homePlate">
            <a:avLst>
              <a:gd name="adj" fmla="val 37734"/>
            </a:avLst>
          </a:prstGeom>
          <a:solidFill>
            <a:srgbClr val="FA3C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占位符 1"/>
          <p:cNvSpPr txBox="1">
            <a:spLocks/>
          </p:cNvSpPr>
          <p:nvPr/>
        </p:nvSpPr>
        <p:spPr>
          <a:xfrm>
            <a:off x="2655149" y="1248364"/>
            <a:ext cx="6211781" cy="522015"/>
          </a:xfrm>
          <a:prstGeom prst="rect">
            <a:avLst/>
          </a:prstGeom>
        </p:spPr>
        <p:txBody>
          <a:bodyPr vert="horz" lIns="86411" tIns="43205" rIns="86411" bIns="43205"/>
          <a:lstStyle>
            <a:lvl1pPr marL="0" indent="0" algn="ctr" defTabSz="576058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rgbClr val="303B45"/>
                </a:solidFill>
                <a:latin typeface="+mn-lt"/>
                <a:ea typeface="+mn-ea"/>
                <a:cs typeface="+mn-cs"/>
              </a:defRPr>
            </a:lvl1pPr>
            <a:lvl2pPr marL="936093" indent="-360036" algn="l" defTabSz="576058" rtl="0" eaLnBrk="1" latinLnBrk="0" hangingPunct="1">
              <a:spcBef>
                <a:spcPct val="20000"/>
              </a:spcBef>
              <a:buFont typeface="Arial"/>
              <a:buChar char="–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40144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16202" indent="-288028" algn="l" defTabSz="576058" rtl="0" eaLnBrk="1" latinLnBrk="0" hangingPunct="1">
              <a:spcBef>
                <a:spcPct val="20000"/>
              </a:spcBef>
              <a:buFont typeface="Arial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259" indent="-288028" algn="l" defTabSz="576058" rtl="0" eaLnBrk="1" latinLnBrk="0" hangingPunct="1">
              <a:spcBef>
                <a:spcPct val="20000"/>
              </a:spcBef>
              <a:buFont typeface="Arial"/>
              <a:buChar char="»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68317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44374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432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96489" indent="-288028" algn="l" defTabSz="576058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latin typeface="Century Gothic"/>
                <a:ea typeface="微软雅黑"/>
              </a:rPr>
              <a:t>PYRAMID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WITH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THREE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POINTS</a:t>
            </a:r>
            <a:endParaRPr kumimoji="1" lang="zh-CN" altLang="en-US" dirty="0">
              <a:latin typeface="Century Gothic"/>
              <a:ea typeface="微软雅黑"/>
            </a:endParaRPr>
          </a:p>
        </p:txBody>
      </p:sp>
      <p:sp>
        <p:nvSpPr>
          <p:cNvPr id="24" name="平行四边形 23"/>
          <p:cNvSpPr/>
          <p:nvPr/>
        </p:nvSpPr>
        <p:spPr>
          <a:xfrm rot="16200000">
            <a:off x="1608321" y="5461146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FA3C0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" y="5476574"/>
            <a:ext cx="2843820" cy="1220068"/>
          </a:xfrm>
          <a:prstGeom prst="rect">
            <a:avLst/>
          </a:prstGeom>
          <a:solidFill>
            <a:srgbClr val="FA3C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1360536" y="3527707"/>
            <a:ext cx="6054120" cy="1220069"/>
          </a:xfrm>
          <a:prstGeom prst="homePlate">
            <a:avLst>
              <a:gd name="adj" fmla="val 37734"/>
            </a:avLst>
          </a:prstGeom>
          <a:solidFill>
            <a:srgbClr val="FEB60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7" name="平行四边形 26"/>
          <p:cNvSpPr/>
          <p:nvPr/>
        </p:nvSpPr>
        <p:spPr>
          <a:xfrm rot="16200000">
            <a:off x="917515" y="3972679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FEB601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988109"/>
            <a:ext cx="2153013" cy="1220068"/>
          </a:xfrm>
          <a:prstGeom prst="rect">
            <a:avLst/>
          </a:prstGeom>
          <a:solidFill>
            <a:srgbClr val="FEB60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761837" y="2065972"/>
            <a:ext cx="4430725" cy="1220069"/>
          </a:xfrm>
          <a:prstGeom prst="homePlate">
            <a:avLst>
              <a:gd name="adj" fmla="val 37734"/>
            </a:avLst>
          </a:prstGeom>
          <a:solidFill>
            <a:srgbClr val="0082D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0" name="平行四边形 29"/>
          <p:cNvSpPr/>
          <p:nvPr/>
        </p:nvSpPr>
        <p:spPr>
          <a:xfrm rot="16200000">
            <a:off x="318816" y="2510944"/>
            <a:ext cx="1680472" cy="790525"/>
          </a:xfrm>
          <a:prstGeom prst="parallelogram">
            <a:avLst>
              <a:gd name="adj" fmla="val 55547"/>
            </a:avLst>
          </a:prstGeom>
          <a:solidFill>
            <a:srgbClr val="0082DE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2526373"/>
            <a:ext cx="1554313" cy="1220068"/>
          </a:xfrm>
          <a:prstGeom prst="rect">
            <a:avLst/>
          </a:prstGeom>
          <a:solidFill>
            <a:srgbClr val="0082D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576058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文本框 15"/>
          <p:cNvSpPr txBox="1"/>
          <p:nvPr/>
        </p:nvSpPr>
        <p:spPr>
          <a:xfrm>
            <a:off x="218577" y="2664895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3" name="文本框 16"/>
          <p:cNvSpPr txBox="1"/>
          <p:nvPr/>
        </p:nvSpPr>
        <p:spPr>
          <a:xfrm>
            <a:off x="218577" y="4150492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4" name="文本框 17"/>
          <p:cNvSpPr txBox="1"/>
          <p:nvPr/>
        </p:nvSpPr>
        <p:spPr>
          <a:xfrm>
            <a:off x="218577" y="5607809"/>
            <a:ext cx="1148613" cy="86270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300" b="1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803322" y="2235859"/>
            <a:ext cx="2913116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2417606" y="3755583"/>
            <a:ext cx="4432892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</a:t>
            </a:r>
            <a:r>
              <a:rPr lang="zh-CN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。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192752" y="5196664"/>
            <a:ext cx="7065723" cy="86746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7138334" y="2091788"/>
            <a:ext cx="3676533" cy="1387610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algn="r" defTabSz="576058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00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文本框 22"/>
          <p:cNvSpPr txBox="1"/>
          <p:nvPr/>
        </p:nvSpPr>
        <p:spPr>
          <a:xfrm>
            <a:off x="9571152" y="3599509"/>
            <a:ext cx="1294046" cy="101787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>
                <a:solidFill>
                  <a:srgbClr val="0082DE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2300" b="1" dirty="0">
                <a:solidFill>
                  <a:srgbClr val="0082DE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0082DE"/>
              </a:solidFill>
              <a:latin typeface="Century Gothic"/>
              <a:ea typeface="微软雅黑"/>
            </a:endParaRPr>
          </a:p>
        </p:txBody>
      </p:sp>
      <p:sp>
        <p:nvSpPr>
          <p:cNvPr id="40" name="文本框 23"/>
          <p:cNvSpPr txBox="1"/>
          <p:nvPr/>
        </p:nvSpPr>
        <p:spPr>
          <a:xfrm>
            <a:off x="8004114" y="3599509"/>
            <a:ext cx="1294046" cy="101787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r" defTabSz="576058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>
                <a:solidFill>
                  <a:srgbClr val="FEB601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2300" b="1" dirty="0">
                <a:solidFill>
                  <a:srgbClr val="FEB601"/>
                </a:solidFill>
                <a:latin typeface="Century Gothic"/>
                <a:ea typeface="微软雅黑"/>
              </a:rPr>
              <a:t>%</a:t>
            </a:r>
            <a:endParaRPr kumimoji="1" lang="zh-CN" altLang="en-US" sz="2300" b="1" dirty="0">
              <a:solidFill>
                <a:srgbClr val="FEB601"/>
              </a:solidFill>
              <a:latin typeface="Century Gothic"/>
              <a:ea typeface="微软雅黑"/>
            </a:endParaRPr>
          </a:p>
        </p:txBody>
      </p:sp>
      <p:cxnSp>
        <p:nvCxnSpPr>
          <p:cNvPr id="41" name="直线连接符 25"/>
          <p:cNvCxnSpPr/>
          <p:nvPr/>
        </p:nvCxnSpPr>
        <p:spPr>
          <a:xfrm>
            <a:off x="9411714" y="3783520"/>
            <a:ext cx="0" cy="700561"/>
          </a:xfrm>
          <a:prstGeom prst="line">
            <a:avLst/>
          </a:prstGeom>
          <a:noFill/>
          <a:ln w="12700" cap="flat" cmpd="sng" algn="ctr">
            <a:solidFill>
              <a:srgbClr val="BFBFB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429471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1166</Words>
  <Application>Microsoft Office PowerPoint</Application>
  <PresentationFormat>自定义</PresentationFormat>
  <Paragraphs>47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2019-08-29T01:19:16Z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