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/>
          <p:cNvSpPr txBox="1">
            <a:spLocks/>
          </p:cNvSpPr>
          <p:nvPr/>
        </p:nvSpPr>
        <p:spPr>
          <a:xfrm>
            <a:off x="1917704" y="1851408"/>
            <a:ext cx="7777401" cy="343529"/>
          </a:xfrm>
          <a:prstGeom prst="rect">
            <a:avLst/>
          </a:prstGeom>
        </p:spPr>
        <p:txBody>
          <a:bodyPr vert="horz" lIns="86411" tIns="43205" rIns="86411" bIns="43205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300" dirty="0">
                <a:solidFill>
                  <a:srgbClr val="657284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rPr>
              <a:t>Put a relevant subtitle </a:t>
            </a:r>
            <a:r>
              <a:rPr lang="en-US" sz="1300" b="1" dirty="0">
                <a:solidFill>
                  <a:srgbClr val="F39C12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rPr>
              <a:t>in this line</a:t>
            </a:r>
          </a:p>
        </p:txBody>
      </p:sp>
      <p:sp>
        <p:nvSpPr>
          <p:cNvPr id="28" name="Text Placeholder 32"/>
          <p:cNvSpPr txBox="1">
            <a:spLocks/>
          </p:cNvSpPr>
          <p:nvPr/>
        </p:nvSpPr>
        <p:spPr>
          <a:xfrm>
            <a:off x="1533286" y="6019908"/>
            <a:ext cx="8455504" cy="7487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100" dirty="0">
                <a:solidFill>
                  <a:srgbClr val="65728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There are many variations of passages of </a:t>
            </a:r>
            <a:r>
              <a:rPr lang="en-US" sz="1100" dirty="0" err="1">
                <a:solidFill>
                  <a:srgbClr val="65728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Lorem</a:t>
            </a:r>
            <a:r>
              <a:rPr lang="en-US" sz="1100" dirty="0">
                <a:solidFill>
                  <a:srgbClr val="65728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rgbClr val="65728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Ipsum</a:t>
            </a:r>
            <a:r>
              <a:rPr lang="en-US" sz="1100" dirty="0">
                <a:solidFill>
                  <a:srgbClr val="65728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available, but the majority have suffered alteration in some form, by injected </a:t>
            </a:r>
            <a:r>
              <a:rPr lang="en-US" sz="1100" dirty="0" err="1">
                <a:solidFill>
                  <a:srgbClr val="65728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humour</a:t>
            </a:r>
            <a:r>
              <a:rPr lang="en-US" sz="1100" dirty="0">
                <a:solidFill>
                  <a:srgbClr val="65728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, or </a:t>
            </a:r>
            <a:r>
              <a:rPr lang="en-US" sz="1100" dirty="0" err="1">
                <a:solidFill>
                  <a:srgbClr val="65728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randomised</a:t>
            </a:r>
            <a:r>
              <a:rPr lang="en-US" sz="1100" dirty="0">
                <a:solidFill>
                  <a:srgbClr val="65728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words which don't look even slightly believable. If you are going to use a passage of </a:t>
            </a:r>
            <a:r>
              <a:rPr lang="en-US" sz="1100" dirty="0" err="1">
                <a:solidFill>
                  <a:srgbClr val="65728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Lorem</a:t>
            </a:r>
            <a:r>
              <a:rPr lang="en-US" sz="1100" dirty="0">
                <a:solidFill>
                  <a:srgbClr val="65728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rgbClr val="65728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Ipsum</a:t>
            </a:r>
            <a:r>
              <a:rPr lang="en-US" sz="1100" dirty="0">
                <a:solidFill>
                  <a:srgbClr val="65728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, you need to be sure there isn't anything embarrassing hidden in the middle of text. </a:t>
            </a:r>
          </a:p>
        </p:txBody>
      </p:sp>
      <p:sp>
        <p:nvSpPr>
          <p:cNvPr id="29" name="Rectangle 32"/>
          <p:cNvSpPr/>
          <p:nvPr/>
        </p:nvSpPr>
        <p:spPr>
          <a:xfrm>
            <a:off x="1203357" y="3302810"/>
            <a:ext cx="2394757" cy="2393055"/>
          </a:xfrm>
          <a:prstGeom prst="rect">
            <a:avLst/>
          </a:prstGeom>
          <a:gradFill rotWithShape="1">
            <a:gsLst>
              <a:gs pos="0">
                <a:srgbClr val="2980B9">
                  <a:satMod val="103000"/>
                  <a:lumMod val="102000"/>
                  <a:tint val="94000"/>
                </a:srgbClr>
              </a:gs>
              <a:gs pos="50000">
                <a:srgbClr val="2980B9">
                  <a:satMod val="110000"/>
                  <a:lumMod val="100000"/>
                  <a:shade val="100000"/>
                </a:srgbClr>
              </a:gs>
              <a:gs pos="100000">
                <a:srgbClr val="2980B9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2980B9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" name="Rectangle 33"/>
          <p:cNvSpPr/>
          <p:nvPr/>
        </p:nvSpPr>
        <p:spPr>
          <a:xfrm>
            <a:off x="3598114" y="3302810"/>
            <a:ext cx="2394757" cy="2393055"/>
          </a:xfrm>
          <a:prstGeom prst="rect">
            <a:avLst/>
          </a:prstGeom>
          <a:gradFill rotWithShape="1">
            <a:gsLst>
              <a:gs pos="0">
                <a:srgbClr val="9BBB59">
                  <a:satMod val="103000"/>
                  <a:lumMod val="102000"/>
                  <a:tint val="94000"/>
                </a:srgbClr>
              </a:gs>
              <a:gs pos="50000">
                <a:srgbClr val="9BBB59">
                  <a:satMod val="110000"/>
                  <a:lumMod val="100000"/>
                  <a:shade val="100000"/>
                </a:srgbClr>
              </a:gs>
              <a:gs pos="100000">
                <a:srgbClr val="9BBB59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9BBB59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Rectangle 50"/>
          <p:cNvSpPr/>
          <p:nvPr/>
        </p:nvSpPr>
        <p:spPr>
          <a:xfrm>
            <a:off x="5992872" y="3302810"/>
            <a:ext cx="2394757" cy="2393055"/>
          </a:xfrm>
          <a:prstGeom prst="rect">
            <a:avLst/>
          </a:prstGeom>
          <a:gradFill rotWithShape="1">
            <a:gsLst>
              <a:gs pos="0">
                <a:srgbClr val="F39C12">
                  <a:satMod val="103000"/>
                  <a:lumMod val="102000"/>
                  <a:tint val="94000"/>
                </a:srgbClr>
              </a:gs>
              <a:gs pos="50000">
                <a:srgbClr val="F39C12">
                  <a:satMod val="110000"/>
                  <a:lumMod val="100000"/>
                  <a:shade val="100000"/>
                </a:srgbClr>
              </a:gs>
              <a:gs pos="100000">
                <a:srgbClr val="F39C12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F39C12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Rectangle 51"/>
          <p:cNvSpPr/>
          <p:nvPr/>
        </p:nvSpPr>
        <p:spPr>
          <a:xfrm>
            <a:off x="8382562" y="3302810"/>
            <a:ext cx="2394757" cy="2393055"/>
          </a:xfrm>
          <a:prstGeom prst="rect">
            <a:avLst/>
          </a:prstGeom>
          <a:gradFill rotWithShape="1">
            <a:gsLst>
              <a:gs pos="0">
                <a:srgbClr val="C0392B">
                  <a:satMod val="103000"/>
                  <a:lumMod val="102000"/>
                  <a:tint val="94000"/>
                </a:srgbClr>
              </a:gs>
              <a:gs pos="50000">
                <a:srgbClr val="C0392B">
                  <a:satMod val="110000"/>
                  <a:lumMod val="100000"/>
                  <a:shade val="100000"/>
                </a:srgbClr>
              </a:gs>
              <a:gs pos="100000">
                <a:srgbClr val="C0392B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C0392B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3" name="Oval 52"/>
          <p:cNvSpPr/>
          <p:nvPr/>
        </p:nvSpPr>
        <p:spPr>
          <a:xfrm>
            <a:off x="744756" y="2764966"/>
            <a:ext cx="1069626" cy="1069904"/>
          </a:xfrm>
          <a:prstGeom prst="ellipse">
            <a:avLst/>
          </a:prstGeom>
          <a:gradFill rotWithShape="1">
            <a:gsLst>
              <a:gs pos="0">
                <a:srgbClr val="2980B9">
                  <a:satMod val="103000"/>
                  <a:lumMod val="102000"/>
                  <a:tint val="94000"/>
                </a:srgbClr>
              </a:gs>
              <a:gs pos="50000">
                <a:srgbClr val="2980B9">
                  <a:satMod val="110000"/>
                  <a:lumMod val="100000"/>
                  <a:shade val="100000"/>
                </a:srgbClr>
              </a:gs>
              <a:gs pos="100000">
                <a:srgbClr val="2980B9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Oval 53"/>
          <p:cNvSpPr/>
          <p:nvPr/>
        </p:nvSpPr>
        <p:spPr>
          <a:xfrm>
            <a:off x="3157329" y="2764964"/>
            <a:ext cx="1069626" cy="1069904"/>
          </a:xfrm>
          <a:prstGeom prst="ellipse">
            <a:avLst/>
          </a:prstGeom>
          <a:gradFill rotWithShape="1">
            <a:gsLst>
              <a:gs pos="0">
                <a:srgbClr val="9BBB59">
                  <a:satMod val="103000"/>
                  <a:lumMod val="102000"/>
                  <a:tint val="94000"/>
                </a:srgbClr>
              </a:gs>
              <a:gs pos="50000">
                <a:srgbClr val="9BBB59">
                  <a:satMod val="110000"/>
                  <a:lumMod val="100000"/>
                  <a:shade val="100000"/>
                </a:srgbClr>
              </a:gs>
              <a:gs pos="100000">
                <a:srgbClr val="9BBB59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Oval 54"/>
          <p:cNvSpPr/>
          <p:nvPr/>
        </p:nvSpPr>
        <p:spPr>
          <a:xfrm>
            <a:off x="5553804" y="2764963"/>
            <a:ext cx="1069626" cy="1069904"/>
          </a:xfrm>
          <a:prstGeom prst="ellipse">
            <a:avLst/>
          </a:prstGeom>
          <a:gradFill rotWithShape="1">
            <a:gsLst>
              <a:gs pos="0">
                <a:srgbClr val="F39C12">
                  <a:satMod val="103000"/>
                  <a:lumMod val="102000"/>
                  <a:tint val="94000"/>
                </a:srgbClr>
              </a:gs>
              <a:gs pos="50000">
                <a:srgbClr val="F39C12">
                  <a:satMod val="110000"/>
                  <a:lumMod val="100000"/>
                  <a:shade val="100000"/>
                </a:srgbClr>
              </a:gs>
              <a:gs pos="100000">
                <a:srgbClr val="F39C12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Oval 55"/>
          <p:cNvSpPr/>
          <p:nvPr/>
        </p:nvSpPr>
        <p:spPr>
          <a:xfrm>
            <a:off x="7942792" y="2764962"/>
            <a:ext cx="1069626" cy="1069904"/>
          </a:xfrm>
          <a:prstGeom prst="ellipse">
            <a:avLst/>
          </a:prstGeom>
          <a:gradFill rotWithShape="1">
            <a:gsLst>
              <a:gs pos="0">
                <a:srgbClr val="C0392B">
                  <a:satMod val="103000"/>
                  <a:lumMod val="102000"/>
                  <a:tint val="94000"/>
                </a:srgbClr>
              </a:gs>
              <a:gs pos="50000">
                <a:srgbClr val="C0392B">
                  <a:satMod val="110000"/>
                  <a:lumMod val="100000"/>
                  <a:shade val="100000"/>
                </a:srgbClr>
              </a:gs>
              <a:gs pos="100000">
                <a:srgbClr val="C0392B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4542" y="2980726"/>
            <a:ext cx="830055" cy="697969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solidFill>
                  <a:prstClr val="white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280859" y="2980726"/>
            <a:ext cx="830055" cy="697969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solidFill>
                  <a:prstClr val="white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W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695782" y="2980725"/>
            <a:ext cx="830055" cy="697969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solidFill>
                  <a:prstClr val="white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O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062577" y="2986559"/>
            <a:ext cx="830055" cy="697969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solidFill>
                  <a:prstClr val="white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690875" y="3703764"/>
            <a:ext cx="1566375" cy="287309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prstClr val="white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Strengths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101038" y="3657893"/>
            <a:ext cx="1566375" cy="287309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prstClr val="white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Weaknesses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443820" y="3657893"/>
            <a:ext cx="1566375" cy="287309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prstClr val="white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Opportunities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014791" y="3657893"/>
            <a:ext cx="1566375" cy="287309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prstClr val="white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Threats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95307" y="4130296"/>
            <a:ext cx="1717951" cy="810529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There are many variations of passages of </a:t>
            </a:r>
            <a:r>
              <a:rPr lang="en-US" sz="1000" dirty="0" err="1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Lorem</a:t>
            </a:r>
            <a:r>
              <a:rPr lang="en-US" sz="1000" dirty="0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Ipsum</a:t>
            </a:r>
            <a:r>
              <a:rPr lang="en-US" sz="1000" dirty="0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available, but the majority have.</a:t>
            </a:r>
          </a:p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endParaRPr lang="en-US" sz="1700" dirty="0">
              <a:solidFill>
                <a:srgbClr val="95A5A6"/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083630" y="4125746"/>
            <a:ext cx="1717951" cy="810529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There are many variations of passages of </a:t>
            </a:r>
            <a:r>
              <a:rPr lang="en-US" sz="1000" dirty="0" err="1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Lorem</a:t>
            </a:r>
            <a:r>
              <a:rPr lang="en-US" sz="1000" dirty="0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Ipsum</a:t>
            </a:r>
            <a:r>
              <a:rPr lang="en-US" sz="1000" dirty="0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available, but the majority have.</a:t>
            </a:r>
          </a:p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endParaRPr lang="en-US" sz="1700" dirty="0">
              <a:solidFill>
                <a:srgbClr val="95A5A6"/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53510" y="4097794"/>
            <a:ext cx="1717951" cy="810529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There are many variations of passages of </a:t>
            </a:r>
            <a:r>
              <a:rPr lang="en-US" sz="1000" dirty="0" err="1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Lorem</a:t>
            </a:r>
            <a:r>
              <a:rPr lang="en-US" sz="1000" dirty="0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Ipsum</a:t>
            </a:r>
            <a:r>
              <a:rPr lang="en-US" sz="1000" dirty="0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available, but the majority have.</a:t>
            </a:r>
          </a:p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endParaRPr lang="en-US" sz="1700" dirty="0">
              <a:solidFill>
                <a:srgbClr val="95A5A6"/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939003" y="4125745"/>
            <a:ext cx="1717951" cy="810529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There are many variations of passages of </a:t>
            </a:r>
            <a:r>
              <a:rPr lang="en-US" sz="1000" dirty="0" err="1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Lorem</a:t>
            </a:r>
            <a:r>
              <a:rPr lang="en-US" sz="1000" dirty="0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Ipsum</a:t>
            </a:r>
            <a:r>
              <a:rPr lang="en-US" sz="1000" dirty="0">
                <a:solidFill>
                  <a:prstClr val="white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available, but the majority have.</a:t>
            </a:r>
          </a:p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endParaRPr lang="en-US" sz="1700" dirty="0">
              <a:solidFill>
                <a:srgbClr val="95A5A6"/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49" name="Flowchart: Decision 68"/>
          <p:cNvSpPr/>
          <p:nvPr/>
        </p:nvSpPr>
        <p:spPr>
          <a:xfrm>
            <a:off x="3337917" y="4278654"/>
            <a:ext cx="523670" cy="404929"/>
          </a:xfrm>
          <a:prstGeom prst="flowChartDecision">
            <a:avLst/>
          </a:prstGeom>
          <a:solidFill>
            <a:srgbClr val="2980B9"/>
          </a:solidFill>
          <a:ln w="12700" cap="flat" cmpd="sng" algn="ctr">
            <a:solidFill>
              <a:sysClr val="window" lastClr="FFFFFF">
                <a:lumMod val="95000"/>
                <a:alpha val="33000"/>
              </a:sysClr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0" name="Flowchart: Decision 69"/>
          <p:cNvSpPr/>
          <p:nvPr/>
        </p:nvSpPr>
        <p:spPr>
          <a:xfrm>
            <a:off x="5747946" y="4270722"/>
            <a:ext cx="523670" cy="404929"/>
          </a:xfrm>
          <a:prstGeom prst="flowChartDecision">
            <a:avLst/>
          </a:prstGeom>
          <a:solidFill>
            <a:srgbClr val="F39C12"/>
          </a:solidFill>
          <a:ln w="12700" cap="flat" cmpd="sng" algn="ctr">
            <a:solidFill>
              <a:sysClr val="window" lastClr="FFFFFF">
                <a:lumMod val="95000"/>
                <a:alpha val="33000"/>
              </a:sysClr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1" name="Flowchart: Decision 70"/>
          <p:cNvSpPr/>
          <p:nvPr/>
        </p:nvSpPr>
        <p:spPr>
          <a:xfrm>
            <a:off x="8127431" y="4283173"/>
            <a:ext cx="523670" cy="404929"/>
          </a:xfrm>
          <a:prstGeom prst="flowChartDecision">
            <a:avLst/>
          </a:prstGeom>
          <a:solidFill>
            <a:srgbClr val="C0392B"/>
          </a:solidFill>
          <a:ln w="12700" cap="flat" cmpd="sng" algn="ctr">
            <a:solidFill>
              <a:sysClr val="window" lastClr="FFFFFF">
                <a:lumMod val="95000"/>
                <a:alpha val="33000"/>
              </a:sysClr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774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378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2019-08-28T12:33:30Z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