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660" y="-630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任意多边形 65"/>
          <p:cNvSpPr/>
          <p:nvPr/>
        </p:nvSpPr>
        <p:spPr>
          <a:xfrm rot="5400000">
            <a:off x="4396408" y="2850503"/>
            <a:ext cx="1659836" cy="1683026"/>
          </a:xfrm>
          <a:custGeom>
            <a:avLst/>
            <a:gdLst>
              <a:gd name="connsiteX0" fmla="*/ 0 w 1659836"/>
              <a:gd name="connsiteY0" fmla="*/ 1683026 h 1683026"/>
              <a:gd name="connsiteX1" fmla="*/ 0 w 1659836"/>
              <a:gd name="connsiteY1" fmla="*/ 848139 h 1683026"/>
              <a:gd name="connsiteX2" fmla="*/ 347 w 1659836"/>
              <a:gd name="connsiteY2" fmla="*/ 848486 h 1683026"/>
              <a:gd name="connsiteX3" fmla="*/ 0 w 1659836"/>
              <a:gd name="connsiteY3" fmla="*/ 841513 h 1683026"/>
              <a:gd name="connsiteX4" fmla="*/ 829918 w 1659836"/>
              <a:gd name="connsiteY4" fmla="*/ 0 h 1683026"/>
              <a:gd name="connsiteX5" fmla="*/ 887533 w 1659836"/>
              <a:gd name="connsiteY5" fmla="*/ 2950 h 1683026"/>
              <a:gd name="connsiteX6" fmla="*/ 884583 w 1659836"/>
              <a:gd name="connsiteY6" fmla="*/ 0 h 1683026"/>
              <a:gd name="connsiteX7" fmla="*/ 1659835 w 1659836"/>
              <a:gd name="connsiteY7" fmla="*/ 0 h 1683026"/>
              <a:gd name="connsiteX8" fmla="*/ 1659835 w 1659836"/>
              <a:gd name="connsiteY8" fmla="*/ 775252 h 1683026"/>
              <a:gd name="connsiteX9" fmla="*/ 1656363 w 1659836"/>
              <a:gd name="connsiteY9" fmla="*/ 771780 h 1683026"/>
              <a:gd name="connsiteX10" fmla="*/ 1659836 w 1659836"/>
              <a:gd name="connsiteY10" fmla="*/ 841513 h 1683026"/>
              <a:gd name="connsiteX11" fmla="*/ 914772 w 1659836"/>
              <a:gd name="connsiteY11" fmla="*/ 1678682 h 1683026"/>
              <a:gd name="connsiteX12" fmla="*/ 834645 w 1659836"/>
              <a:gd name="connsiteY12" fmla="*/ 1682784 h 1683026"/>
              <a:gd name="connsiteX13" fmla="*/ 834887 w 1659836"/>
              <a:gd name="connsiteY13" fmla="*/ 1683026 h 1683026"/>
              <a:gd name="connsiteX14" fmla="*/ 829918 w 1659836"/>
              <a:gd name="connsiteY14" fmla="*/ 1683026 h 1683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659836" h="1683026">
                <a:moveTo>
                  <a:pt x="0" y="1683026"/>
                </a:moveTo>
                <a:lnTo>
                  <a:pt x="0" y="848139"/>
                </a:lnTo>
                <a:lnTo>
                  <a:pt x="347" y="848486"/>
                </a:lnTo>
                <a:lnTo>
                  <a:pt x="0" y="841513"/>
                </a:lnTo>
                <a:cubicBezTo>
                  <a:pt x="0" y="376758"/>
                  <a:pt x="371567" y="0"/>
                  <a:pt x="829918" y="0"/>
                </a:cubicBezTo>
                <a:lnTo>
                  <a:pt x="887533" y="2950"/>
                </a:lnTo>
                <a:lnTo>
                  <a:pt x="884583" y="0"/>
                </a:lnTo>
                <a:lnTo>
                  <a:pt x="1659835" y="0"/>
                </a:lnTo>
                <a:lnTo>
                  <a:pt x="1659835" y="775252"/>
                </a:lnTo>
                <a:lnTo>
                  <a:pt x="1656363" y="771780"/>
                </a:lnTo>
                <a:lnTo>
                  <a:pt x="1659836" y="841513"/>
                </a:lnTo>
                <a:cubicBezTo>
                  <a:pt x="1659836" y="1277221"/>
                  <a:pt x="1333264" y="1635588"/>
                  <a:pt x="914772" y="1678682"/>
                </a:cubicBezTo>
                <a:lnTo>
                  <a:pt x="834645" y="1682784"/>
                </a:lnTo>
                <a:lnTo>
                  <a:pt x="834887" y="1683026"/>
                </a:lnTo>
                <a:lnTo>
                  <a:pt x="829918" y="1683026"/>
                </a:lnTo>
                <a:close/>
              </a:path>
            </a:pathLst>
          </a:custGeom>
          <a:solidFill>
            <a:srgbClr val="1CAE9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67" name="任意多边形 66"/>
          <p:cNvSpPr/>
          <p:nvPr/>
        </p:nvSpPr>
        <p:spPr>
          <a:xfrm rot="10800000">
            <a:off x="4408003" y="4581570"/>
            <a:ext cx="1659836" cy="1683026"/>
          </a:xfrm>
          <a:custGeom>
            <a:avLst/>
            <a:gdLst>
              <a:gd name="connsiteX0" fmla="*/ 0 w 1659836"/>
              <a:gd name="connsiteY0" fmla="*/ 1683026 h 1683026"/>
              <a:gd name="connsiteX1" fmla="*/ 0 w 1659836"/>
              <a:gd name="connsiteY1" fmla="*/ 848139 h 1683026"/>
              <a:gd name="connsiteX2" fmla="*/ 347 w 1659836"/>
              <a:gd name="connsiteY2" fmla="*/ 848486 h 1683026"/>
              <a:gd name="connsiteX3" fmla="*/ 0 w 1659836"/>
              <a:gd name="connsiteY3" fmla="*/ 841513 h 1683026"/>
              <a:gd name="connsiteX4" fmla="*/ 829918 w 1659836"/>
              <a:gd name="connsiteY4" fmla="*/ 0 h 1683026"/>
              <a:gd name="connsiteX5" fmla="*/ 887533 w 1659836"/>
              <a:gd name="connsiteY5" fmla="*/ 2950 h 1683026"/>
              <a:gd name="connsiteX6" fmla="*/ 884583 w 1659836"/>
              <a:gd name="connsiteY6" fmla="*/ 0 h 1683026"/>
              <a:gd name="connsiteX7" fmla="*/ 1659835 w 1659836"/>
              <a:gd name="connsiteY7" fmla="*/ 0 h 1683026"/>
              <a:gd name="connsiteX8" fmla="*/ 1659835 w 1659836"/>
              <a:gd name="connsiteY8" fmla="*/ 775252 h 1683026"/>
              <a:gd name="connsiteX9" fmla="*/ 1656363 w 1659836"/>
              <a:gd name="connsiteY9" fmla="*/ 771780 h 1683026"/>
              <a:gd name="connsiteX10" fmla="*/ 1659836 w 1659836"/>
              <a:gd name="connsiteY10" fmla="*/ 841513 h 1683026"/>
              <a:gd name="connsiteX11" fmla="*/ 914772 w 1659836"/>
              <a:gd name="connsiteY11" fmla="*/ 1678682 h 1683026"/>
              <a:gd name="connsiteX12" fmla="*/ 834645 w 1659836"/>
              <a:gd name="connsiteY12" fmla="*/ 1682784 h 1683026"/>
              <a:gd name="connsiteX13" fmla="*/ 834887 w 1659836"/>
              <a:gd name="connsiteY13" fmla="*/ 1683026 h 1683026"/>
              <a:gd name="connsiteX14" fmla="*/ 829918 w 1659836"/>
              <a:gd name="connsiteY14" fmla="*/ 1683026 h 1683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659836" h="1683026">
                <a:moveTo>
                  <a:pt x="0" y="1683026"/>
                </a:moveTo>
                <a:lnTo>
                  <a:pt x="0" y="848139"/>
                </a:lnTo>
                <a:lnTo>
                  <a:pt x="347" y="848486"/>
                </a:lnTo>
                <a:lnTo>
                  <a:pt x="0" y="841513"/>
                </a:lnTo>
                <a:cubicBezTo>
                  <a:pt x="0" y="376758"/>
                  <a:pt x="371567" y="0"/>
                  <a:pt x="829918" y="0"/>
                </a:cubicBezTo>
                <a:lnTo>
                  <a:pt x="887533" y="2950"/>
                </a:lnTo>
                <a:lnTo>
                  <a:pt x="884583" y="0"/>
                </a:lnTo>
                <a:lnTo>
                  <a:pt x="1659835" y="0"/>
                </a:lnTo>
                <a:lnTo>
                  <a:pt x="1659835" y="775252"/>
                </a:lnTo>
                <a:lnTo>
                  <a:pt x="1656363" y="771780"/>
                </a:lnTo>
                <a:lnTo>
                  <a:pt x="1659836" y="841513"/>
                </a:lnTo>
                <a:cubicBezTo>
                  <a:pt x="1659836" y="1277221"/>
                  <a:pt x="1333264" y="1635588"/>
                  <a:pt x="914772" y="1678682"/>
                </a:cubicBezTo>
                <a:lnTo>
                  <a:pt x="834645" y="1682784"/>
                </a:lnTo>
                <a:lnTo>
                  <a:pt x="834887" y="1683026"/>
                </a:lnTo>
                <a:lnTo>
                  <a:pt x="829918" y="1683026"/>
                </a:lnTo>
                <a:close/>
              </a:path>
            </a:pathLst>
          </a:custGeom>
          <a:solidFill>
            <a:srgbClr val="F6AC3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68" name="任意多边形 67"/>
          <p:cNvSpPr/>
          <p:nvPr/>
        </p:nvSpPr>
        <p:spPr>
          <a:xfrm rot="5400000">
            <a:off x="6135756" y="4569975"/>
            <a:ext cx="1659836" cy="1683026"/>
          </a:xfrm>
          <a:custGeom>
            <a:avLst/>
            <a:gdLst>
              <a:gd name="connsiteX0" fmla="*/ 0 w 1659836"/>
              <a:gd name="connsiteY0" fmla="*/ 1683026 h 1683026"/>
              <a:gd name="connsiteX1" fmla="*/ 0 w 1659836"/>
              <a:gd name="connsiteY1" fmla="*/ 848139 h 1683026"/>
              <a:gd name="connsiteX2" fmla="*/ 347 w 1659836"/>
              <a:gd name="connsiteY2" fmla="*/ 848486 h 1683026"/>
              <a:gd name="connsiteX3" fmla="*/ 0 w 1659836"/>
              <a:gd name="connsiteY3" fmla="*/ 841513 h 1683026"/>
              <a:gd name="connsiteX4" fmla="*/ 829918 w 1659836"/>
              <a:gd name="connsiteY4" fmla="*/ 0 h 1683026"/>
              <a:gd name="connsiteX5" fmla="*/ 887533 w 1659836"/>
              <a:gd name="connsiteY5" fmla="*/ 2950 h 1683026"/>
              <a:gd name="connsiteX6" fmla="*/ 884583 w 1659836"/>
              <a:gd name="connsiteY6" fmla="*/ 0 h 1683026"/>
              <a:gd name="connsiteX7" fmla="*/ 1659835 w 1659836"/>
              <a:gd name="connsiteY7" fmla="*/ 0 h 1683026"/>
              <a:gd name="connsiteX8" fmla="*/ 1659835 w 1659836"/>
              <a:gd name="connsiteY8" fmla="*/ 775252 h 1683026"/>
              <a:gd name="connsiteX9" fmla="*/ 1656363 w 1659836"/>
              <a:gd name="connsiteY9" fmla="*/ 771780 h 1683026"/>
              <a:gd name="connsiteX10" fmla="*/ 1659836 w 1659836"/>
              <a:gd name="connsiteY10" fmla="*/ 841513 h 1683026"/>
              <a:gd name="connsiteX11" fmla="*/ 914772 w 1659836"/>
              <a:gd name="connsiteY11" fmla="*/ 1678682 h 1683026"/>
              <a:gd name="connsiteX12" fmla="*/ 834645 w 1659836"/>
              <a:gd name="connsiteY12" fmla="*/ 1682784 h 1683026"/>
              <a:gd name="connsiteX13" fmla="*/ 834887 w 1659836"/>
              <a:gd name="connsiteY13" fmla="*/ 1683026 h 1683026"/>
              <a:gd name="connsiteX14" fmla="*/ 829918 w 1659836"/>
              <a:gd name="connsiteY14" fmla="*/ 1683026 h 1683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659836" h="1683026">
                <a:moveTo>
                  <a:pt x="0" y="1683026"/>
                </a:moveTo>
                <a:lnTo>
                  <a:pt x="0" y="848139"/>
                </a:lnTo>
                <a:lnTo>
                  <a:pt x="347" y="848486"/>
                </a:lnTo>
                <a:lnTo>
                  <a:pt x="0" y="841513"/>
                </a:lnTo>
                <a:cubicBezTo>
                  <a:pt x="0" y="376758"/>
                  <a:pt x="371567" y="0"/>
                  <a:pt x="829918" y="0"/>
                </a:cubicBezTo>
                <a:lnTo>
                  <a:pt x="887533" y="2950"/>
                </a:lnTo>
                <a:lnTo>
                  <a:pt x="884583" y="0"/>
                </a:lnTo>
                <a:lnTo>
                  <a:pt x="1659835" y="0"/>
                </a:lnTo>
                <a:lnTo>
                  <a:pt x="1659835" y="775252"/>
                </a:lnTo>
                <a:lnTo>
                  <a:pt x="1656363" y="771780"/>
                </a:lnTo>
                <a:lnTo>
                  <a:pt x="1659836" y="841513"/>
                </a:lnTo>
                <a:cubicBezTo>
                  <a:pt x="1659836" y="1277221"/>
                  <a:pt x="1333264" y="1635588"/>
                  <a:pt x="914772" y="1678682"/>
                </a:cubicBezTo>
                <a:lnTo>
                  <a:pt x="834645" y="1682784"/>
                </a:lnTo>
                <a:lnTo>
                  <a:pt x="834887" y="1683026"/>
                </a:lnTo>
                <a:lnTo>
                  <a:pt x="829918" y="1683026"/>
                </a:lnTo>
                <a:close/>
              </a:path>
            </a:pathLst>
          </a:custGeom>
          <a:solidFill>
            <a:srgbClr val="CB4D3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69" name="任意多边形 68"/>
          <p:cNvSpPr/>
          <p:nvPr/>
        </p:nvSpPr>
        <p:spPr>
          <a:xfrm rot="10800000">
            <a:off x="6124161" y="2838908"/>
            <a:ext cx="1659836" cy="1683026"/>
          </a:xfrm>
          <a:custGeom>
            <a:avLst/>
            <a:gdLst>
              <a:gd name="connsiteX0" fmla="*/ 0 w 1659836"/>
              <a:gd name="connsiteY0" fmla="*/ 1683026 h 1683026"/>
              <a:gd name="connsiteX1" fmla="*/ 0 w 1659836"/>
              <a:gd name="connsiteY1" fmla="*/ 848139 h 1683026"/>
              <a:gd name="connsiteX2" fmla="*/ 347 w 1659836"/>
              <a:gd name="connsiteY2" fmla="*/ 848486 h 1683026"/>
              <a:gd name="connsiteX3" fmla="*/ 0 w 1659836"/>
              <a:gd name="connsiteY3" fmla="*/ 841513 h 1683026"/>
              <a:gd name="connsiteX4" fmla="*/ 829918 w 1659836"/>
              <a:gd name="connsiteY4" fmla="*/ 0 h 1683026"/>
              <a:gd name="connsiteX5" fmla="*/ 887533 w 1659836"/>
              <a:gd name="connsiteY5" fmla="*/ 2950 h 1683026"/>
              <a:gd name="connsiteX6" fmla="*/ 884583 w 1659836"/>
              <a:gd name="connsiteY6" fmla="*/ 0 h 1683026"/>
              <a:gd name="connsiteX7" fmla="*/ 1659835 w 1659836"/>
              <a:gd name="connsiteY7" fmla="*/ 0 h 1683026"/>
              <a:gd name="connsiteX8" fmla="*/ 1659835 w 1659836"/>
              <a:gd name="connsiteY8" fmla="*/ 775252 h 1683026"/>
              <a:gd name="connsiteX9" fmla="*/ 1656363 w 1659836"/>
              <a:gd name="connsiteY9" fmla="*/ 771780 h 1683026"/>
              <a:gd name="connsiteX10" fmla="*/ 1659836 w 1659836"/>
              <a:gd name="connsiteY10" fmla="*/ 841513 h 1683026"/>
              <a:gd name="connsiteX11" fmla="*/ 914772 w 1659836"/>
              <a:gd name="connsiteY11" fmla="*/ 1678682 h 1683026"/>
              <a:gd name="connsiteX12" fmla="*/ 834645 w 1659836"/>
              <a:gd name="connsiteY12" fmla="*/ 1682784 h 1683026"/>
              <a:gd name="connsiteX13" fmla="*/ 834887 w 1659836"/>
              <a:gd name="connsiteY13" fmla="*/ 1683026 h 1683026"/>
              <a:gd name="connsiteX14" fmla="*/ 829918 w 1659836"/>
              <a:gd name="connsiteY14" fmla="*/ 1683026 h 1683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659836" h="1683026">
                <a:moveTo>
                  <a:pt x="0" y="1683026"/>
                </a:moveTo>
                <a:lnTo>
                  <a:pt x="0" y="848139"/>
                </a:lnTo>
                <a:lnTo>
                  <a:pt x="347" y="848486"/>
                </a:lnTo>
                <a:lnTo>
                  <a:pt x="0" y="841513"/>
                </a:lnTo>
                <a:cubicBezTo>
                  <a:pt x="0" y="376758"/>
                  <a:pt x="371567" y="0"/>
                  <a:pt x="829918" y="0"/>
                </a:cubicBezTo>
                <a:lnTo>
                  <a:pt x="887533" y="2950"/>
                </a:lnTo>
                <a:lnTo>
                  <a:pt x="884583" y="0"/>
                </a:lnTo>
                <a:lnTo>
                  <a:pt x="1659835" y="0"/>
                </a:lnTo>
                <a:lnTo>
                  <a:pt x="1659835" y="775252"/>
                </a:lnTo>
                <a:lnTo>
                  <a:pt x="1656363" y="771780"/>
                </a:lnTo>
                <a:lnTo>
                  <a:pt x="1659836" y="841513"/>
                </a:lnTo>
                <a:cubicBezTo>
                  <a:pt x="1659836" y="1277221"/>
                  <a:pt x="1333264" y="1635588"/>
                  <a:pt x="914772" y="1678682"/>
                </a:cubicBezTo>
                <a:lnTo>
                  <a:pt x="834645" y="1682784"/>
                </a:lnTo>
                <a:lnTo>
                  <a:pt x="834887" y="1683026"/>
                </a:lnTo>
                <a:lnTo>
                  <a:pt x="829918" y="1683026"/>
                </a:lnTo>
                <a:close/>
              </a:path>
            </a:pathLst>
          </a:custGeom>
          <a:solidFill>
            <a:srgbClr val="ACC57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70" name="文本框 6"/>
          <p:cNvSpPr txBox="1"/>
          <p:nvPr/>
        </p:nvSpPr>
        <p:spPr>
          <a:xfrm>
            <a:off x="4089400" y="1210436"/>
            <a:ext cx="401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3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zh-CN" altLang="en-US" sz="36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1" name="组合 70"/>
          <p:cNvGrpSpPr/>
          <p:nvPr/>
        </p:nvGrpSpPr>
        <p:grpSpPr>
          <a:xfrm flipV="1">
            <a:off x="5477876" y="1868153"/>
            <a:ext cx="1236248" cy="75524"/>
            <a:chOff x="4023692" y="4894277"/>
            <a:chExt cx="1964495" cy="120014"/>
          </a:xfrm>
        </p:grpSpPr>
        <p:sp>
          <p:nvSpPr>
            <p:cNvPr id="72" name="矩形 71"/>
            <p:cNvSpPr/>
            <p:nvPr/>
          </p:nvSpPr>
          <p:spPr>
            <a:xfrm>
              <a:off x="4023692" y="4894277"/>
              <a:ext cx="263884" cy="120014"/>
            </a:xfrm>
            <a:prstGeom prst="rect">
              <a:avLst/>
            </a:prstGeom>
            <a:solidFill>
              <a:srgbClr val="1CAE9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73" name="矩形 72"/>
            <p:cNvSpPr/>
            <p:nvPr/>
          </p:nvSpPr>
          <p:spPr>
            <a:xfrm>
              <a:off x="4704135" y="4894277"/>
              <a:ext cx="263884" cy="120014"/>
            </a:xfrm>
            <a:prstGeom prst="rect">
              <a:avLst/>
            </a:prstGeom>
            <a:solidFill>
              <a:srgbClr val="F8AA3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74" name="矩形 73"/>
            <p:cNvSpPr/>
            <p:nvPr/>
          </p:nvSpPr>
          <p:spPr>
            <a:xfrm>
              <a:off x="5044191" y="4894277"/>
              <a:ext cx="263884" cy="120014"/>
            </a:xfrm>
            <a:prstGeom prst="rect">
              <a:avLst/>
            </a:prstGeom>
            <a:solidFill>
              <a:srgbClr val="C84F3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75" name="矩形 74"/>
            <p:cNvSpPr/>
            <p:nvPr/>
          </p:nvSpPr>
          <p:spPr>
            <a:xfrm>
              <a:off x="5384247" y="4894277"/>
              <a:ext cx="263884" cy="120014"/>
            </a:xfrm>
            <a:prstGeom prst="rect">
              <a:avLst/>
            </a:prstGeom>
            <a:solidFill>
              <a:srgbClr val="54687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76" name="矩形 75"/>
            <p:cNvSpPr/>
            <p:nvPr/>
          </p:nvSpPr>
          <p:spPr>
            <a:xfrm>
              <a:off x="5724303" y="4894277"/>
              <a:ext cx="263884" cy="120014"/>
            </a:xfrm>
            <a:prstGeom prst="rect">
              <a:avLst/>
            </a:prstGeom>
            <a:solidFill>
              <a:srgbClr val="C9CCC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77" name="矩形 76"/>
            <p:cNvSpPr/>
            <p:nvPr/>
          </p:nvSpPr>
          <p:spPr>
            <a:xfrm>
              <a:off x="4364079" y="4894277"/>
              <a:ext cx="263884" cy="120014"/>
            </a:xfrm>
            <a:prstGeom prst="rect">
              <a:avLst/>
            </a:prstGeom>
            <a:solidFill>
              <a:srgbClr val="AAC66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</p:grpSp>
      <p:sp>
        <p:nvSpPr>
          <p:cNvPr id="78" name="文本框 14"/>
          <p:cNvSpPr txBox="1"/>
          <p:nvPr/>
        </p:nvSpPr>
        <p:spPr>
          <a:xfrm>
            <a:off x="4744278" y="3030296"/>
            <a:ext cx="9640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80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</a:t>
            </a:r>
            <a:endParaRPr lang="zh-CN" altLang="en-US" sz="80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9" name="文本框 15"/>
          <p:cNvSpPr txBox="1"/>
          <p:nvPr/>
        </p:nvSpPr>
        <p:spPr>
          <a:xfrm>
            <a:off x="6305315" y="3018701"/>
            <a:ext cx="12975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8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</a:t>
            </a:r>
            <a:endParaRPr lang="zh-CN" altLang="en-US" sz="80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0" name="文本框 16"/>
          <p:cNvSpPr txBox="1"/>
          <p:nvPr/>
        </p:nvSpPr>
        <p:spPr>
          <a:xfrm>
            <a:off x="6472031" y="4749768"/>
            <a:ext cx="9640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8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</a:t>
            </a:r>
            <a:endParaRPr lang="zh-CN" altLang="en-US" sz="80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" name="文本框 17"/>
          <p:cNvSpPr txBox="1"/>
          <p:nvPr/>
        </p:nvSpPr>
        <p:spPr>
          <a:xfrm>
            <a:off x="4755872" y="4761363"/>
            <a:ext cx="9640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8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</a:t>
            </a:r>
            <a:endParaRPr lang="zh-CN" altLang="en-US" sz="80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" name="椭圆 81"/>
          <p:cNvSpPr/>
          <p:nvPr/>
        </p:nvSpPr>
        <p:spPr>
          <a:xfrm>
            <a:off x="1073427" y="3446852"/>
            <a:ext cx="655983" cy="655983"/>
          </a:xfrm>
          <a:prstGeom prst="ellipse">
            <a:avLst/>
          </a:prstGeom>
          <a:solidFill>
            <a:srgbClr val="1CAE9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83" name="椭圆 82"/>
          <p:cNvSpPr/>
          <p:nvPr/>
        </p:nvSpPr>
        <p:spPr>
          <a:xfrm>
            <a:off x="8488019" y="3446852"/>
            <a:ext cx="655983" cy="655983"/>
          </a:xfrm>
          <a:prstGeom prst="ellipse">
            <a:avLst/>
          </a:prstGeom>
          <a:solidFill>
            <a:srgbClr val="ACC57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84" name="椭圆 83"/>
          <p:cNvSpPr/>
          <p:nvPr/>
        </p:nvSpPr>
        <p:spPr>
          <a:xfrm>
            <a:off x="8488019" y="5225956"/>
            <a:ext cx="655983" cy="655983"/>
          </a:xfrm>
          <a:prstGeom prst="ellipse">
            <a:avLst/>
          </a:prstGeom>
          <a:solidFill>
            <a:srgbClr val="CB4D3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85" name="椭圆 84"/>
          <p:cNvSpPr/>
          <p:nvPr/>
        </p:nvSpPr>
        <p:spPr>
          <a:xfrm>
            <a:off x="1093307" y="5235895"/>
            <a:ext cx="655983" cy="655983"/>
          </a:xfrm>
          <a:prstGeom prst="ellipse">
            <a:avLst/>
          </a:prstGeom>
          <a:solidFill>
            <a:srgbClr val="F6AC3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86" name="文本框 22"/>
          <p:cNvSpPr txBox="1"/>
          <p:nvPr/>
        </p:nvSpPr>
        <p:spPr>
          <a:xfrm>
            <a:off x="1760993" y="3371104"/>
            <a:ext cx="1219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16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7" name="文本框 23"/>
          <p:cNvSpPr txBox="1"/>
          <p:nvPr/>
        </p:nvSpPr>
        <p:spPr>
          <a:xfrm>
            <a:off x="1760993" y="3640085"/>
            <a:ext cx="1706880" cy="673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 smtClean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标题数字等都可以通过点击和重新输入进行更改，此处建议</a:t>
            </a:r>
            <a:r>
              <a:rPr lang="en-US" altLang="zh-CN" sz="1000" dirty="0" smtClean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1000" dirty="0" smtClean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000" dirty="0" smtClean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000" dirty="0" smtClean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</a:t>
            </a:r>
          </a:p>
        </p:txBody>
      </p:sp>
      <p:grpSp>
        <p:nvGrpSpPr>
          <p:cNvPr id="88" name="组合 87"/>
          <p:cNvGrpSpPr/>
          <p:nvPr/>
        </p:nvGrpSpPr>
        <p:grpSpPr>
          <a:xfrm>
            <a:off x="8656203" y="3618068"/>
            <a:ext cx="319614" cy="313551"/>
            <a:chOff x="6487719" y="4216206"/>
            <a:chExt cx="496474" cy="487056"/>
          </a:xfrm>
          <a:solidFill>
            <a:sysClr val="window" lastClr="FFFFFF"/>
          </a:solidFill>
        </p:grpSpPr>
        <p:sp>
          <p:nvSpPr>
            <p:cNvPr id="89" name="Freeform 269"/>
            <p:cNvSpPr>
              <a:spLocks noEditPoints="1"/>
            </p:cNvSpPr>
            <p:nvPr/>
          </p:nvSpPr>
          <p:spPr bwMode="auto">
            <a:xfrm>
              <a:off x="6487719" y="4216206"/>
              <a:ext cx="496474" cy="487056"/>
            </a:xfrm>
            <a:custGeom>
              <a:avLst/>
              <a:gdLst>
                <a:gd name="T0" fmla="*/ 221 w 235"/>
                <a:gd name="T1" fmla="*/ 117 h 230"/>
                <a:gd name="T2" fmla="*/ 139 w 235"/>
                <a:gd name="T3" fmla="*/ 35 h 230"/>
                <a:gd name="T4" fmla="*/ 108 w 235"/>
                <a:gd name="T5" fmla="*/ 5 h 230"/>
                <a:gd name="T6" fmla="*/ 67 w 235"/>
                <a:gd name="T7" fmla="*/ 0 h 230"/>
                <a:gd name="T8" fmla="*/ 37 w 235"/>
                <a:gd name="T9" fmla="*/ 0 h 230"/>
                <a:gd name="T10" fmla="*/ 0 w 235"/>
                <a:gd name="T11" fmla="*/ 35 h 230"/>
                <a:gd name="T12" fmla="*/ 0 w 235"/>
                <a:gd name="T13" fmla="*/ 65 h 230"/>
                <a:gd name="T14" fmla="*/ 5 w 235"/>
                <a:gd name="T15" fmla="*/ 106 h 230"/>
                <a:gd name="T16" fmla="*/ 36 w 235"/>
                <a:gd name="T17" fmla="*/ 137 h 230"/>
                <a:gd name="T18" fmla="*/ 118 w 235"/>
                <a:gd name="T19" fmla="*/ 219 h 230"/>
                <a:gd name="T20" fmla="*/ 144 w 235"/>
                <a:gd name="T21" fmla="*/ 230 h 230"/>
                <a:gd name="T22" fmla="*/ 170 w 235"/>
                <a:gd name="T23" fmla="*/ 219 h 230"/>
                <a:gd name="T24" fmla="*/ 221 w 235"/>
                <a:gd name="T25" fmla="*/ 168 h 230"/>
                <a:gd name="T26" fmla="*/ 221 w 235"/>
                <a:gd name="T27" fmla="*/ 117 h 230"/>
                <a:gd name="T28" fmla="*/ 205 w 235"/>
                <a:gd name="T29" fmla="*/ 153 h 230"/>
                <a:gd name="T30" fmla="*/ 154 w 235"/>
                <a:gd name="T31" fmla="*/ 204 h 230"/>
                <a:gd name="T32" fmla="*/ 144 w 235"/>
                <a:gd name="T33" fmla="*/ 208 h 230"/>
                <a:gd name="T34" fmla="*/ 134 w 235"/>
                <a:gd name="T35" fmla="*/ 204 h 230"/>
                <a:gd name="T36" fmla="*/ 52 w 235"/>
                <a:gd name="T37" fmla="*/ 122 h 230"/>
                <a:gd name="T38" fmla="*/ 24 w 235"/>
                <a:gd name="T39" fmla="*/ 94 h 230"/>
                <a:gd name="T40" fmla="*/ 22 w 235"/>
                <a:gd name="T41" fmla="*/ 65 h 230"/>
                <a:gd name="T42" fmla="*/ 22 w 235"/>
                <a:gd name="T43" fmla="*/ 35 h 230"/>
                <a:gd name="T44" fmla="*/ 37 w 235"/>
                <a:gd name="T45" fmla="*/ 22 h 230"/>
                <a:gd name="T46" fmla="*/ 65 w 235"/>
                <a:gd name="T47" fmla="*/ 22 h 230"/>
                <a:gd name="T48" fmla="*/ 67 w 235"/>
                <a:gd name="T49" fmla="*/ 22 h 230"/>
                <a:gd name="T50" fmla="*/ 96 w 235"/>
                <a:gd name="T51" fmla="*/ 23 h 230"/>
                <a:gd name="T52" fmla="*/ 124 w 235"/>
                <a:gd name="T53" fmla="*/ 50 h 230"/>
                <a:gd name="T54" fmla="*/ 205 w 235"/>
                <a:gd name="T55" fmla="*/ 132 h 230"/>
                <a:gd name="T56" fmla="*/ 205 w 235"/>
                <a:gd name="T57" fmla="*/ 153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5" h="230">
                  <a:moveTo>
                    <a:pt x="221" y="117"/>
                  </a:moveTo>
                  <a:cubicBezTo>
                    <a:pt x="139" y="35"/>
                    <a:pt x="139" y="35"/>
                    <a:pt x="139" y="35"/>
                  </a:cubicBezTo>
                  <a:cubicBezTo>
                    <a:pt x="125" y="21"/>
                    <a:pt x="111" y="7"/>
                    <a:pt x="108" y="5"/>
                  </a:cubicBezTo>
                  <a:cubicBezTo>
                    <a:pt x="105" y="2"/>
                    <a:pt x="87" y="0"/>
                    <a:pt x="67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17" y="0"/>
                    <a:pt x="0" y="15"/>
                    <a:pt x="0" y="35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85"/>
                    <a:pt x="3" y="104"/>
                    <a:pt x="5" y="106"/>
                  </a:cubicBezTo>
                  <a:cubicBezTo>
                    <a:pt x="8" y="109"/>
                    <a:pt x="22" y="123"/>
                    <a:pt x="36" y="137"/>
                  </a:cubicBezTo>
                  <a:cubicBezTo>
                    <a:pt x="118" y="219"/>
                    <a:pt x="118" y="219"/>
                    <a:pt x="118" y="219"/>
                  </a:cubicBezTo>
                  <a:cubicBezTo>
                    <a:pt x="125" y="226"/>
                    <a:pt x="135" y="230"/>
                    <a:pt x="144" y="230"/>
                  </a:cubicBezTo>
                  <a:cubicBezTo>
                    <a:pt x="153" y="230"/>
                    <a:pt x="163" y="226"/>
                    <a:pt x="170" y="219"/>
                  </a:cubicBezTo>
                  <a:cubicBezTo>
                    <a:pt x="221" y="168"/>
                    <a:pt x="221" y="168"/>
                    <a:pt x="221" y="168"/>
                  </a:cubicBezTo>
                  <a:cubicBezTo>
                    <a:pt x="235" y="154"/>
                    <a:pt x="235" y="131"/>
                    <a:pt x="221" y="117"/>
                  </a:cubicBezTo>
                  <a:close/>
                  <a:moveTo>
                    <a:pt x="205" y="153"/>
                  </a:moveTo>
                  <a:cubicBezTo>
                    <a:pt x="154" y="204"/>
                    <a:pt x="154" y="204"/>
                    <a:pt x="154" y="204"/>
                  </a:cubicBezTo>
                  <a:cubicBezTo>
                    <a:pt x="152" y="206"/>
                    <a:pt x="148" y="208"/>
                    <a:pt x="144" y="208"/>
                  </a:cubicBezTo>
                  <a:cubicBezTo>
                    <a:pt x="140" y="208"/>
                    <a:pt x="137" y="206"/>
                    <a:pt x="134" y="204"/>
                  </a:cubicBezTo>
                  <a:cubicBezTo>
                    <a:pt x="52" y="122"/>
                    <a:pt x="52" y="122"/>
                    <a:pt x="52" y="122"/>
                  </a:cubicBezTo>
                  <a:cubicBezTo>
                    <a:pt x="24" y="94"/>
                    <a:pt x="24" y="94"/>
                    <a:pt x="24" y="94"/>
                  </a:cubicBezTo>
                  <a:cubicBezTo>
                    <a:pt x="23" y="89"/>
                    <a:pt x="22" y="79"/>
                    <a:pt x="22" y="65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2" y="27"/>
                    <a:pt x="29" y="22"/>
                    <a:pt x="37" y="22"/>
                  </a:cubicBezTo>
                  <a:cubicBezTo>
                    <a:pt x="65" y="22"/>
                    <a:pt x="65" y="22"/>
                    <a:pt x="65" y="22"/>
                  </a:cubicBezTo>
                  <a:cubicBezTo>
                    <a:pt x="67" y="22"/>
                    <a:pt x="67" y="22"/>
                    <a:pt x="67" y="22"/>
                  </a:cubicBezTo>
                  <a:cubicBezTo>
                    <a:pt x="81" y="22"/>
                    <a:pt x="91" y="22"/>
                    <a:pt x="96" y="23"/>
                  </a:cubicBezTo>
                  <a:cubicBezTo>
                    <a:pt x="124" y="50"/>
                    <a:pt x="124" y="50"/>
                    <a:pt x="124" y="50"/>
                  </a:cubicBezTo>
                  <a:cubicBezTo>
                    <a:pt x="205" y="132"/>
                    <a:pt x="205" y="132"/>
                    <a:pt x="205" y="132"/>
                  </a:cubicBezTo>
                  <a:cubicBezTo>
                    <a:pt x="211" y="138"/>
                    <a:pt x="211" y="147"/>
                    <a:pt x="205" y="1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90" name="Freeform 270"/>
            <p:cNvSpPr>
              <a:spLocks noEditPoints="1"/>
            </p:cNvSpPr>
            <p:nvPr/>
          </p:nvSpPr>
          <p:spPr bwMode="auto">
            <a:xfrm>
              <a:off x="6579210" y="4298279"/>
              <a:ext cx="122437" cy="129164"/>
            </a:xfrm>
            <a:custGeom>
              <a:avLst/>
              <a:gdLst>
                <a:gd name="T0" fmla="*/ 9 w 58"/>
                <a:gd name="T1" fmla="*/ 11 h 61"/>
                <a:gd name="T2" fmla="*/ 0 w 58"/>
                <a:gd name="T3" fmla="*/ 32 h 61"/>
                <a:gd name="T4" fmla="*/ 9 w 58"/>
                <a:gd name="T5" fmla="*/ 52 h 61"/>
                <a:gd name="T6" fmla="*/ 29 w 58"/>
                <a:gd name="T7" fmla="*/ 61 h 61"/>
                <a:gd name="T8" fmla="*/ 50 w 58"/>
                <a:gd name="T9" fmla="*/ 52 h 61"/>
                <a:gd name="T10" fmla="*/ 58 w 58"/>
                <a:gd name="T11" fmla="*/ 32 h 61"/>
                <a:gd name="T12" fmla="*/ 50 w 58"/>
                <a:gd name="T13" fmla="*/ 11 h 61"/>
                <a:gd name="T14" fmla="*/ 9 w 58"/>
                <a:gd name="T15" fmla="*/ 11 h 61"/>
                <a:gd name="T16" fmla="*/ 40 w 58"/>
                <a:gd name="T17" fmla="*/ 42 h 61"/>
                <a:gd name="T18" fmla="*/ 19 w 58"/>
                <a:gd name="T19" fmla="*/ 42 h 61"/>
                <a:gd name="T20" fmla="*/ 15 w 58"/>
                <a:gd name="T21" fmla="*/ 32 h 61"/>
                <a:gd name="T22" fmla="*/ 19 w 58"/>
                <a:gd name="T23" fmla="*/ 21 h 61"/>
                <a:gd name="T24" fmla="*/ 29 w 58"/>
                <a:gd name="T25" fmla="*/ 17 h 61"/>
                <a:gd name="T26" fmla="*/ 40 w 58"/>
                <a:gd name="T27" fmla="*/ 21 h 61"/>
                <a:gd name="T28" fmla="*/ 44 w 58"/>
                <a:gd name="T29" fmla="*/ 32 h 61"/>
                <a:gd name="T30" fmla="*/ 40 w 58"/>
                <a:gd name="T31" fmla="*/ 42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1">
                  <a:moveTo>
                    <a:pt x="9" y="11"/>
                  </a:moveTo>
                  <a:cubicBezTo>
                    <a:pt x="3" y="17"/>
                    <a:pt x="0" y="24"/>
                    <a:pt x="0" y="32"/>
                  </a:cubicBezTo>
                  <a:cubicBezTo>
                    <a:pt x="0" y="39"/>
                    <a:pt x="3" y="47"/>
                    <a:pt x="9" y="52"/>
                  </a:cubicBezTo>
                  <a:cubicBezTo>
                    <a:pt x="14" y="58"/>
                    <a:pt x="22" y="61"/>
                    <a:pt x="29" y="61"/>
                  </a:cubicBezTo>
                  <a:cubicBezTo>
                    <a:pt x="37" y="61"/>
                    <a:pt x="44" y="58"/>
                    <a:pt x="50" y="52"/>
                  </a:cubicBezTo>
                  <a:cubicBezTo>
                    <a:pt x="55" y="47"/>
                    <a:pt x="58" y="39"/>
                    <a:pt x="58" y="32"/>
                  </a:cubicBezTo>
                  <a:cubicBezTo>
                    <a:pt x="58" y="24"/>
                    <a:pt x="55" y="17"/>
                    <a:pt x="50" y="11"/>
                  </a:cubicBezTo>
                  <a:cubicBezTo>
                    <a:pt x="39" y="0"/>
                    <a:pt x="20" y="0"/>
                    <a:pt x="9" y="11"/>
                  </a:cubicBezTo>
                  <a:close/>
                  <a:moveTo>
                    <a:pt x="40" y="42"/>
                  </a:moveTo>
                  <a:cubicBezTo>
                    <a:pt x="34" y="47"/>
                    <a:pt x="25" y="47"/>
                    <a:pt x="19" y="42"/>
                  </a:cubicBezTo>
                  <a:cubicBezTo>
                    <a:pt x="16" y="39"/>
                    <a:pt x="15" y="35"/>
                    <a:pt x="15" y="32"/>
                  </a:cubicBezTo>
                  <a:cubicBezTo>
                    <a:pt x="15" y="28"/>
                    <a:pt x="16" y="24"/>
                    <a:pt x="19" y="21"/>
                  </a:cubicBezTo>
                  <a:cubicBezTo>
                    <a:pt x="22" y="19"/>
                    <a:pt x="26" y="17"/>
                    <a:pt x="29" y="17"/>
                  </a:cubicBezTo>
                  <a:cubicBezTo>
                    <a:pt x="33" y="17"/>
                    <a:pt x="37" y="19"/>
                    <a:pt x="40" y="21"/>
                  </a:cubicBezTo>
                  <a:cubicBezTo>
                    <a:pt x="42" y="24"/>
                    <a:pt x="44" y="28"/>
                    <a:pt x="44" y="32"/>
                  </a:cubicBezTo>
                  <a:cubicBezTo>
                    <a:pt x="44" y="35"/>
                    <a:pt x="42" y="39"/>
                    <a:pt x="40" y="4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1235069" y="3604755"/>
            <a:ext cx="332699" cy="340176"/>
            <a:chOff x="8343593" y="3199601"/>
            <a:chExt cx="444000" cy="453979"/>
          </a:xfrm>
          <a:solidFill>
            <a:sysClr val="window" lastClr="FFFFFF"/>
          </a:solidFill>
        </p:grpSpPr>
        <p:sp>
          <p:nvSpPr>
            <p:cNvPr id="92" name="Freeform 345"/>
            <p:cNvSpPr>
              <a:spLocks noEditPoints="1"/>
            </p:cNvSpPr>
            <p:nvPr/>
          </p:nvSpPr>
          <p:spPr bwMode="auto">
            <a:xfrm>
              <a:off x="8343593" y="3372545"/>
              <a:ext cx="196225" cy="281035"/>
            </a:xfrm>
            <a:custGeom>
              <a:avLst/>
              <a:gdLst>
                <a:gd name="T0" fmla="*/ 65 w 118"/>
                <a:gd name="T1" fmla="*/ 15 h 169"/>
                <a:gd name="T2" fmla="*/ 101 w 118"/>
                <a:gd name="T3" fmla="*/ 139 h 169"/>
                <a:gd name="T4" fmla="*/ 53 w 118"/>
                <a:gd name="T5" fmla="*/ 153 h 169"/>
                <a:gd name="T6" fmla="*/ 16 w 118"/>
                <a:gd name="T7" fmla="*/ 30 h 169"/>
                <a:gd name="T8" fmla="*/ 65 w 118"/>
                <a:gd name="T9" fmla="*/ 15 h 169"/>
                <a:gd name="T10" fmla="*/ 74 w 118"/>
                <a:gd name="T11" fmla="*/ 0 h 169"/>
                <a:gd name="T12" fmla="*/ 63 w 118"/>
                <a:gd name="T13" fmla="*/ 2 h 169"/>
                <a:gd name="T14" fmla="*/ 12 w 118"/>
                <a:gd name="T15" fmla="*/ 17 h 169"/>
                <a:gd name="T16" fmla="*/ 0 w 118"/>
                <a:gd name="T17" fmla="*/ 21 h 169"/>
                <a:gd name="T18" fmla="*/ 4 w 118"/>
                <a:gd name="T19" fmla="*/ 34 h 169"/>
                <a:gd name="T20" fmla="*/ 40 w 118"/>
                <a:gd name="T21" fmla="*/ 157 h 169"/>
                <a:gd name="T22" fmla="*/ 44 w 118"/>
                <a:gd name="T23" fmla="*/ 169 h 169"/>
                <a:gd name="T24" fmla="*/ 56 w 118"/>
                <a:gd name="T25" fmla="*/ 165 h 169"/>
                <a:gd name="T26" fmla="*/ 105 w 118"/>
                <a:gd name="T27" fmla="*/ 150 h 169"/>
                <a:gd name="T28" fmla="*/ 118 w 118"/>
                <a:gd name="T29" fmla="*/ 148 h 169"/>
                <a:gd name="T30" fmla="*/ 114 w 118"/>
                <a:gd name="T31" fmla="*/ 135 h 169"/>
                <a:gd name="T32" fmla="*/ 78 w 118"/>
                <a:gd name="T33" fmla="*/ 11 h 169"/>
                <a:gd name="T34" fmla="*/ 74 w 118"/>
                <a:gd name="T35" fmla="*/ 0 h 169"/>
                <a:gd name="T36" fmla="*/ 74 w 118"/>
                <a:gd name="T37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8" h="169">
                  <a:moveTo>
                    <a:pt x="65" y="15"/>
                  </a:moveTo>
                  <a:lnTo>
                    <a:pt x="101" y="139"/>
                  </a:lnTo>
                  <a:lnTo>
                    <a:pt x="53" y="153"/>
                  </a:lnTo>
                  <a:lnTo>
                    <a:pt x="16" y="30"/>
                  </a:lnTo>
                  <a:lnTo>
                    <a:pt x="65" y="15"/>
                  </a:lnTo>
                  <a:close/>
                  <a:moveTo>
                    <a:pt x="74" y="0"/>
                  </a:moveTo>
                  <a:lnTo>
                    <a:pt x="63" y="2"/>
                  </a:lnTo>
                  <a:lnTo>
                    <a:pt x="12" y="17"/>
                  </a:lnTo>
                  <a:lnTo>
                    <a:pt x="0" y="21"/>
                  </a:lnTo>
                  <a:lnTo>
                    <a:pt x="4" y="34"/>
                  </a:lnTo>
                  <a:lnTo>
                    <a:pt x="40" y="157"/>
                  </a:lnTo>
                  <a:lnTo>
                    <a:pt x="44" y="169"/>
                  </a:lnTo>
                  <a:lnTo>
                    <a:pt x="56" y="165"/>
                  </a:lnTo>
                  <a:lnTo>
                    <a:pt x="105" y="150"/>
                  </a:lnTo>
                  <a:lnTo>
                    <a:pt x="118" y="148"/>
                  </a:lnTo>
                  <a:lnTo>
                    <a:pt x="114" y="135"/>
                  </a:lnTo>
                  <a:lnTo>
                    <a:pt x="78" y="11"/>
                  </a:lnTo>
                  <a:lnTo>
                    <a:pt x="74" y="0"/>
                  </a:lnTo>
                  <a:lnTo>
                    <a:pt x="7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93" name="Freeform 347"/>
            <p:cNvSpPr>
              <a:spLocks/>
            </p:cNvSpPr>
            <p:nvPr/>
          </p:nvSpPr>
          <p:spPr bwMode="auto">
            <a:xfrm>
              <a:off x="8474963" y="3199601"/>
              <a:ext cx="312630" cy="355866"/>
            </a:xfrm>
            <a:custGeom>
              <a:avLst/>
              <a:gdLst>
                <a:gd name="T0" fmla="*/ 144 w 150"/>
                <a:gd name="T1" fmla="*/ 121 h 171"/>
                <a:gd name="T2" fmla="*/ 135 w 150"/>
                <a:gd name="T3" fmla="*/ 136 h 171"/>
                <a:gd name="T4" fmla="*/ 135 w 150"/>
                <a:gd name="T5" fmla="*/ 140 h 171"/>
                <a:gd name="T6" fmla="*/ 122 w 150"/>
                <a:gd name="T7" fmla="*/ 157 h 171"/>
                <a:gd name="T8" fmla="*/ 121 w 150"/>
                <a:gd name="T9" fmla="*/ 163 h 171"/>
                <a:gd name="T10" fmla="*/ 102 w 150"/>
                <a:gd name="T11" fmla="*/ 171 h 171"/>
                <a:gd name="T12" fmla="*/ 95 w 150"/>
                <a:gd name="T13" fmla="*/ 171 h 171"/>
                <a:gd name="T14" fmla="*/ 54 w 150"/>
                <a:gd name="T15" fmla="*/ 167 h 171"/>
                <a:gd name="T16" fmla="*/ 40 w 150"/>
                <a:gd name="T17" fmla="*/ 166 h 171"/>
                <a:gd name="T18" fmla="*/ 21 w 150"/>
                <a:gd name="T19" fmla="*/ 168 h 171"/>
                <a:gd name="T20" fmla="*/ 0 w 150"/>
                <a:gd name="T21" fmla="*/ 96 h 171"/>
                <a:gd name="T22" fmla="*/ 45 w 150"/>
                <a:gd name="T23" fmla="*/ 45 h 171"/>
                <a:gd name="T24" fmla="*/ 48 w 150"/>
                <a:gd name="T25" fmla="*/ 8 h 171"/>
                <a:gd name="T26" fmla="*/ 63 w 150"/>
                <a:gd name="T27" fmla="*/ 0 h 171"/>
                <a:gd name="T28" fmla="*/ 78 w 150"/>
                <a:gd name="T29" fmla="*/ 40 h 171"/>
                <a:gd name="T30" fmla="*/ 76 w 150"/>
                <a:gd name="T31" fmla="*/ 52 h 171"/>
                <a:gd name="T32" fmla="*/ 75 w 150"/>
                <a:gd name="T33" fmla="*/ 62 h 171"/>
                <a:gd name="T34" fmla="*/ 123 w 150"/>
                <a:gd name="T35" fmla="*/ 73 h 171"/>
                <a:gd name="T36" fmla="*/ 127 w 150"/>
                <a:gd name="T37" fmla="*/ 72 h 171"/>
                <a:gd name="T38" fmla="*/ 150 w 150"/>
                <a:gd name="T39" fmla="*/ 95 h 171"/>
                <a:gd name="T40" fmla="*/ 143 w 150"/>
                <a:gd name="T41" fmla="*/ 112 h 171"/>
                <a:gd name="T42" fmla="*/ 144 w 150"/>
                <a:gd name="T43" fmla="*/ 12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0" h="171">
                  <a:moveTo>
                    <a:pt x="144" y="121"/>
                  </a:moveTo>
                  <a:cubicBezTo>
                    <a:pt x="144" y="127"/>
                    <a:pt x="140" y="133"/>
                    <a:pt x="135" y="136"/>
                  </a:cubicBezTo>
                  <a:cubicBezTo>
                    <a:pt x="135" y="137"/>
                    <a:pt x="135" y="139"/>
                    <a:pt x="135" y="140"/>
                  </a:cubicBezTo>
                  <a:cubicBezTo>
                    <a:pt x="135" y="148"/>
                    <a:pt x="129" y="155"/>
                    <a:pt x="122" y="157"/>
                  </a:cubicBezTo>
                  <a:cubicBezTo>
                    <a:pt x="122" y="159"/>
                    <a:pt x="122" y="161"/>
                    <a:pt x="121" y="163"/>
                  </a:cubicBezTo>
                  <a:cubicBezTo>
                    <a:pt x="118" y="169"/>
                    <a:pt x="110" y="171"/>
                    <a:pt x="102" y="171"/>
                  </a:cubicBezTo>
                  <a:cubicBezTo>
                    <a:pt x="100" y="171"/>
                    <a:pt x="97" y="171"/>
                    <a:pt x="95" y="171"/>
                  </a:cubicBezTo>
                  <a:cubicBezTo>
                    <a:pt x="87" y="170"/>
                    <a:pt x="71" y="169"/>
                    <a:pt x="54" y="167"/>
                  </a:cubicBezTo>
                  <a:cubicBezTo>
                    <a:pt x="49" y="167"/>
                    <a:pt x="44" y="166"/>
                    <a:pt x="40" y="166"/>
                  </a:cubicBezTo>
                  <a:cubicBezTo>
                    <a:pt x="31" y="166"/>
                    <a:pt x="25" y="167"/>
                    <a:pt x="21" y="168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14" y="85"/>
                    <a:pt x="37" y="59"/>
                    <a:pt x="45" y="45"/>
                  </a:cubicBezTo>
                  <a:cubicBezTo>
                    <a:pt x="50" y="30"/>
                    <a:pt x="48" y="12"/>
                    <a:pt x="48" y="8"/>
                  </a:cubicBezTo>
                  <a:cubicBezTo>
                    <a:pt x="47" y="1"/>
                    <a:pt x="61" y="0"/>
                    <a:pt x="63" y="0"/>
                  </a:cubicBezTo>
                  <a:cubicBezTo>
                    <a:pt x="71" y="0"/>
                    <a:pt x="80" y="14"/>
                    <a:pt x="78" y="40"/>
                  </a:cubicBezTo>
                  <a:cubicBezTo>
                    <a:pt x="77" y="43"/>
                    <a:pt x="76" y="48"/>
                    <a:pt x="76" y="52"/>
                  </a:cubicBezTo>
                  <a:cubicBezTo>
                    <a:pt x="76" y="56"/>
                    <a:pt x="76" y="59"/>
                    <a:pt x="75" y="62"/>
                  </a:cubicBezTo>
                  <a:cubicBezTo>
                    <a:pt x="75" y="72"/>
                    <a:pt x="111" y="73"/>
                    <a:pt x="123" y="73"/>
                  </a:cubicBezTo>
                  <a:cubicBezTo>
                    <a:pt x="126" y="73"/>
                    <a:pt x="127" y="72"/>
                    <a:pt x="127" y="72"/>
                  </a:cubicBezTo>
                  <a:cubicBezTo>
                    <a:pt x="140" y="72"/>
                    <a:pt x="150" y="83"/>
                    <a:pt x="150" y="95"/>
                  </a:cubicBezTo>
                  <a:cubicBezTo>
                    <a:pt x="150" y="102"/>
                    <a:pt x="147" y="108"/>
                    <a:pt x="143" y="112"/>
                  </a:cubicBezTo>
                  <a:cubicBezTo>
                    <a:pt x="144" y="115"/>
                    <a:pt x="144" y="118"/>
                    <a:pt x="144" y="1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8626386" y="5371133"/>
            <a:ext cx="319614" cy="365628"/>
            <a:chOff x="9477707" y="1892543"/>
            <a:chExt cx="427372" cy="488900"/>
          </a:xfrm>
          <a:solidFill>
            <a:sysClr val="window" lastClr="FFFFFF"/>
          </a:solidFill>
        </p:grpSpPr>
        <p:sp>
          <p:nvSpPr>
            <p:cNvPr id="95" name="Oval 194"/>
            <p:cNvSpPr>
              <a:spLocks noChangeArrowheads="1"/>
            </p:cNvSpPr>
            <p:nvPr/>
          </p:nvSpPr>
          <p:spPr bwMode="auto">
            <a:xfrm>
              <a:off x="9604090" y="2291645"/>
              <a:ext cx="89798" cy="89798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96" name="Oval 195"/>
            <p:cNvSpPr>
              <a:spLocks noChangeArrowheads="1"/>
            </p:cNvSpPr>
            <p:nvPr/>
          </p:nvSpPr>
          <p:spPr bwMode="auto">
            <a:xfrm>
              <a:off x="9772044" y="2291645"/>
              <a:ext cx="86472" cy="89798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97" name="Freeform 196"/>
            <p:cNvSpPr>
              <a:spLocks/>
            </p:cNvSpPr>
            <p:nvPr/>
          </p:nvSpPr>
          <p:spPr bwMode="auto">
            <a:xfrm>
              <a:off x="9477707" y="1939105"/>
              <a:ext cx="392450" cy="330922"/>
            </a:xfrm>
            <a:custGeom>
              <a:avLst/>
              <a:gdLst>
                <a:gd name="T0" fmla="*/ 180 w 188"/>
                <a:gd name="T1" fmla="*/ 158 h 158"/>
                <a:gd name="T2" fmla="*/ 180 w 188"/>
                <a:gd name="T3" fmla="*/ 158 h 158"/>
                <a:gd name="T4" fmla="*/ 66 w 188"/>
                <a:gd name="T5" fmla="*/ 157 h 158"/>
                <a:gd name="T6" fmla="*/ 59 w 188"/>
                <a:gd name="T7" fmla="*/ 151 h 158"/>
                <a:gd name="T8" fmla="*/ 31 w 188"/>
                <a:gd name="T9" fmla="*/ 23 h 158"/>
                <a:gd name="T10" fmla="*/ 7 w 188"/>
                <a:gd name="T11" fmla="*/ 17 h 158"/>
                <a:gd name="T12" fmla="*/ 2 w 188"/>
                <a:gd name="T13" fmla="*/ 7 h 158"/>
                <a:gd name="T14" fmla="*/ 12 w 188"/>
                <a:gd name="T15" fmla="*/ 1 h 158"/>
                <a:gd name="T16" fmla="*/ 40 w 188"/>
                <a:gd name="T17" fmla="*/ 9 h 158"/>
                <a:gd name="T18" fmla="*/ 46 w 188"/>
                <a:gd name="T19" fmla="*/ 15 h 158"/>
                <a:gd name="T20" fmla="*/ 73 w 188"/>
                <a:gd name="T21" fmla="*/ 141 h 158"/>
                <a:gd name="T22" fmla="*/ 180 w 188"/>
                <a:gd name="T23" fmla="*/ 141 h 158"/>
                <a:gd name="T24" fmla="*/ 188 w 188"/>
                <a:gd name="T25" fmla="*/ 149 h 158"/>
                <a:gd name="T26" fmla="*/ 180 w 188"/>
                <a:gd name="T2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8" h="158">
                  <a:moveTo>
                    <a:pt x="180" y="158"/>
                  </a:moveTo>
                  <a:cubicBezTo>
                    <a:pt x="180" y="158"/>
                    <a:pt x="180" y="158"/>
                    <a:pt x="180" y="158"/>
                  </a:cubicBezTo>
                  <a:cubicBezTo>
                    <a:pt x="66" y="157"/>
                    <a:pt x="66" y="157"/>
                    <a:pt x="66" y="157"/>
                  </a:cubicBezTo>
                  <a:cubicBezTo>
                    <a:pt x="63" y="157"/>
                    <a:pt x="59" y="154"/>
                    <a:pt x="59" y="151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3" y="15"/>
                    <a:pt x="0" y="11"/>
                    <a:pt x="2" y="7"/>
                  </a:cubicBezTo>
                  <a:cubicBezTo>
                    <a:pt x="3" y="2"/>
                    <a:pt x="7" y="0"/>
                    <a:pt x="12" y="1"/>
                  </a:cubicBezTo>
                  <a:cubicBezTo>
                    <a:pt x="40" y="9"/>
                    <a:pt x="40" y="9"/>
                    <a:pt x="40" y="9"/>
                  </a:cubicBezTo>
                  <a:cubicBezTo>
                    <a:pt x="43" y="10"/>
                    <a:pt x="45" y="12"/>
                    <a:pt x="46" y="15"/>
                  </a:cubicBezTo>
                  <a:cubicBezTo>
                    <a:pt x="73" y="141"/>
                    <a:pt x="73" y="141"/>
                    <a:pt x="73" y="141"/>
                  </a:cubicBezTo>
                  <a:cubicBezTo>
                    <a:pt x="180" y="141"/>
                    <a:pt x="180" y="141"/>
                    <a:pt x="180" y="141"/>
                  </a:cubicBezTo>
                  <a:cubicBezTo>
                    <a:pt x="184" y="141"/>
                    <a:pt x="188" y="145"/>
                    <a:pt x="188" y="149"/>
                  </a:cubicBezTo>
                  <a:cubicBezTo>
                    <a:pt x="188" y="154"/>
                    <a:pt x="184" y="158"/>
                    <a:pt x="180" y="15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98" name="Freeform 197"/>
            <p:cNvSpPr>
              <a:spLocks/>
            </p:cNvSpPr>
            <p:nvPr/>
          </p:nvSpPr>
          <p:spPr bwMode="auto">
            <a:xfrm>
              <a:off x="9574157" y="2028903"/>
              <a:ext cx="330922" cy="171282"/>
            </a:xfrm>
            <a:custGeom>
              <a:avLst/>
              <a:gdLst>
                <a:gd name="T0" fmla="*/ 148 w 159"/>
                <a:gd name="T1" fmla="*/ 75 h 82"/>
                <a:gd name="T2" fmla="*/ 141 w 159"/>
                <a:gd name="T3" fmla="*/ 82 h 82"/>
                <a:gd name="T4" fmla="*/ 18 w 159"/>
                <a:gd name="T5" fmla="*/ 82 h 82"/>
                <a:gd name="T6" fmla="*/ 12 w 159"/>
                <a:gd name="T7" fmla="*/ 75 h 82"/>
                <a:gd name="T8" fmla="*/ 0 w 159"/>
                <a:gd name="T9" fmla="*/ 6 h 82"/>
                <a:gd name="T10" fmla="*/ 6 w 159"/>
                <a:gd name="T11" fmla="*/ 0 h 82"/>
                <a:gd name="T12" fmla="*/ 159 w 159"/>
                <a:gd name="T13" fmla="*/ 15 h 82"/>
                <a:gd name="T14" fmla="*/ 148 w 159"/>
                <a:gd name="T15" fmla="*/ 75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9" h="82">
                  <a:moveTo>
                    <a:pt x="148" y="75"/>
                  </a:moveTo>
                  <a:cubicBezTo>
                    <a:pt x="148" y="79"/>
                    <a:pt x="145" y="82"/>
                    <a:pt x="141" y="82"/>
                  </a:cubicBezTo>
                  <a:cubicBezTo>
                    <a:pt x="18" y="82"/>
                    <a:pt x="18" y="82"/>
                    <a:pt x="18" y="82"/>
                  </a:cubicBezTo>
                  <a:cubicBezTo>
                    <a:pt x="15" y="82"/>
                    <a:pt x="12" y="79"/>
                    <a:pt x="12" y="7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59" y="15"/>
                    <a:pt x="159" y="15"/>
                    <a:pt x="159" y="15"/>
                  </a:cubicBezTo>
                  <a:lnTo>
                    <a:pt x="148" y="7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99" name="Freeform 198"/>
            <p:cNvSpPr>
              <a:spLocks/>
            </p:cNvSpPr>
            <p:nvPr/>
          </p:nvSpPr>
          <p:spPr bwMode="auto">
            <a:xfrm>
              <a:off x="9725483" y="1892543"/>
              <a:ext cx="44899" cy="34922"/>
            </a:xfrm>
            <a:custGeom>
              <a:avLst/>
              <a:gdLst>
                <a:gd name="T0" fmla="*/ 23 w 27"/>
                <a:gd name="T1" fmla="*/ 0 h 21"/>
                <a:gd name="T2" fmla="*/ 18 w 27"/>
                <a:gd name="T3" fmla="*/ 0 h 21"/>
                <a:gd name="T4" fmla="*/ 6 w 27"/>
                <a:gd name="T5" fmla="*/ 0 h 21"/>
                <a:gd name="T6" fmla="*/ 3 w 27"/>
                <a:gd name="T7" fmla="*/ 0 h 21"/>
                <a:gd name="T8" fmla="*/ 0 w 27"/>
                <a:gd name="T9" fmla="*/ 21 h 21"/>
                <a:gd name="T10" fmla="*/ 8 w 27"/>
                <a:gd name="T11" fmla="*/ 21 h 21"/>
                <a:gd name="T12" fmla="*/ 19 w 27"/>
                <a:gd name="T13" fmla="*/ 21 h 21"/>
                <a:gd name="T14" fmla="*/ 27 w 27"/>
                <a:gd name="T15" fmla="*/ 21 h 21"/>
                <a:gd name="T16" fmla="*/ 23 w 27"/>
                <a:gd name="T1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21">
                  <a:moveTo>
                    <a:pt x="23" y="0"/>
                  </a:moveTo>
                  <a:lnTo>
                    <a:pt x="18" y="0"/>
                  </a:lnTo>
                  <a:lnTo>
                    <a:pt x="6" y="0"/>
                  </a:lnTo>
                  <a:lnTo>
                    <a:pt x="3" y="0"/>
                  </a:lnTo>
                  <a:lnTo>
                    <a:pt x="0" y="21"/>
                  </a:lnTo>
                  <a:lnTo>
                    <a:pt x="8" y="21"/>
                  </a:lnTo>
                  <a:lnTo>
                    <a:pt x="19" y="21"/>
                  </a:lnTo>
                  <a:lnTo>
                    <a:pt x="27" y="21"/>
                  </a:lnTo>
                  <a:lnTo>
                    <a:pt x="2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100" name="Freeform 199"/>
            <p:cNvSpPr>
              <a:spLocks/>
            </p:cNvSpPr>
            <p:nvPr/>
          </p:nvSpPr>
          <p:spPr bwMode="auto">
            <a:xfrm>
              <a:off x="9665617" y="1902520"/>
              <a:ext cx="51551" cy="49888"/>
            </a:xfrm>
            <a:custGeom>
              <a:avLst/>
              <a:gdLst>
                <a:gd name="T0" fmla="*/ 16 w 31"/>
                <a:gd name="T1" fmla="*/ 0 h 30"/>
                <a:gd name="T2" fmla="*/ 12 w 31"/>
                <a:gd name="T3" fmla="*/ 1 h 30"/>
                <a:gd name="T4" fmla="*/ 4 w 31"/>
                <a:gd name="T5" fmla="*/ 7 h 30"/>
                <a:gd name="T6" fmla="*/ 0 w 31"/>
                <a:gd name="T7" fmla="*/ 10 h 30"/>
                <a:gd name="T8" fmla="*/ 9 w 31"/>
                <a:gd name="T9" fmla="*/ 30 h 30"/>
                <a:gd name="T10" fmla="*/ 15 w 31"/>
                <a:gd name="T11" fmla="*/ 25 h 30"/>
                <a:gd name="T12" fmla="*/ 24 w 31"/>
                <a:gd name="T13" fmla="*/ 20 h 30"/>
                <a:gd name="T14" fmla="*/ 31 w 31"/>
                <a:gd name="T15" fmla="*/ 15 h 30"/>
                <a:gd name="T16" fmla="*/ 16 w 31"/>
                <a:gd name="T1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30">
                  <a:moveTo>
                    <a:pt x="16" y="0"/>
                  </a:moveTo>
                  <a:lnTo>
                    <a:pt x="12" y="1"/>
                  </a:lnTo>
                  <a:lnTo>
                    <a:pt x="4" y="7"/>
                  </a:lnTo>
                  <a:lnTo>
                    <a:pt x="0" y="10"/>
                  </a:lnTo>
                  <a:lnTo>
                    <a:pt x="9" y="30"/>
                  </a:lnTo>
                  <a:lnTo>
                    <a:pt x="15" y="25"/>
                  </a:lnTo>
                  <a:lnTo>
                    <a:pt x="24" y="20"/>
                  </a:lnTo>
                  <a:lnTo>
                    <a:pt x="31" y="15"/>
                  </a:lnTo>
                  <a:lnTo>
                    <a:pt x="1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101" name="Freeform 200"/>
            <p:cNvSpPr>
              <a:spLocks/>
            </p:cNvSpPr>
            <p:nvPr/>
          </p:nvSpPr>
          <p:spPr bwMode="auto">
            <a:xfrm>
              <a:off x="9622381" y="1944094"/>
              <a:ext cx="49888" cy="51551"/>
            </a:xfrm>
            <a:custGeom>
              <a:avLst/>
              <a:gdLst>
                <a:gd name="T0" fmla="*/ 10 w 30"/>
                <a:gd name="T1" fmla="*/ 0 h 31"/>
                <a:gd name="T2" fmla="*/ 7 w 30"/>
                <a:gd name="T3" fmla="*/ 4 h 31"/>
                <a:gd name="T4" fmla="*/ 2 w 30"/>
                <a:gd name="T5" fmla="*/ 14 h 31"/>
                <a:gd name="T6" fmla="*/ 0 w 30"/>
                <a:gd name="T7" fmla="*/ 17 h 31"/>
                <a:gd name="T8" fmla="*/ 17 w 30"/>
                <a:gd name="T9" fmla="*/ 31 h 31"/>
                <a:gd name="T10" fmla="*/ 21 w 30"/>
                <a:gd name="T11" fmla="*/ 24 h 31"/>
                <a:gd name="T12" fmla="*/ 26 w 30"/>
                <a:gd name="T13" fmla="*/ 14 h 31"/>
                <a:gd name="T14" fmla="*/ 30 w 30"/>
                <a:gd name="T15" fmla="*/ 7 h 31"/>
                <a:gd name="T16" fmla="*/ 10 w 30"/>
                <a:gd name="T1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31">
                  <a:moveTo>
                    <a:pt x="10" y="0"/>
                  </a:moveTo>
                  <a:lnTo>
                    <a:pt x="7" y="4"/>
                  </a:lnTo>
                  <a:lnTo>
                    <a:pt x="2" y="14"/>
                  </a:lnTo>
                  <a:lnTo>
                    <a:pt x="0" y="17"/>
                  </a:lnTo>
                  <a:lnTo>
                    <a:pt x="17" y="31"/>
                  </a:lnTo>
                  <a:lnTo>
                    <a:pt x="21" y="24"/>
                  </a:lnTo>
                  <a:lnTo>
                    <a:pt x="26" y="14"/>
                  </a:lnTo>
                  <a:lnTo>
                    <a:pt x="30" y="7"/>
                  </a:ln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102" name="Freeform 201"/>
            <p:cNvSpPr>
              <a:spLocks/>
            </p:cNvSpPr>
            <p:nvPr/>
          </p:nvSpPr>
          <p:spPr bwMode="auto">
            <a:xfrm>
              <a:off x="9610741" y="2002296"/>
              <a:ext cx="38248" cy="43236"/>
            </a:xfrm>
            <a:custGeom>
              <a:avLst/>
              <a:gdLst>
                <a:gd name="T0" fmla="*/ 0 w 23"/>
                <a:gd name="T1" fmla="*/ 5 h 26"/>
                <a:gd name="T2" fmla="*/ 0 w 23"/>
                <a:gd name="T3" fmla="*/ 9 h 26"/>
                <a:gd name="T4" fmla="*/ 2 w 23"/>
                <a:gd name="T5" fmla="*/ 20 h 26"/>
                <a:gd name="T6" fmla="*/ 2 w 23"/>
                <a:gd name="T7" fmla="*/ 25 h 26"/>
                <a:gd name="T8" fmla="*/ 23 w 23"/>
                <a:gd name="T9" fmla="*/ 26 h 26"/>
                <a:gd name="T10" fmla="*/ 22 w 23"/>
                <a:gd name="T11" fmla="*/ 19 h 26"/>
                <a:gd name="T12" fmla="*/ 22 w 23"/>
                <a:gd name="T13" fmla="*/ 9 h 26"/>
                <a:gd name="T14" fmla="*/ 22 w 23"/>
                <a:gd name="T15" fmla="*/ 0 h 26"/>
                <a:gd name="T16" fmla="*/ 0 w 23"/>
                <a:gd name="T17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6">
                  <a:moveTo>
                    <a:pt x="0" y="5"/>
                  </a:moveTo>
                  <a:lnTo>
                    <a:pt x="0" y="9"/>
                  </a:lnTo>
                  <a:lnTo>
                    <a:pt x="2" y="20"/>
                  </a:lnTo>
                  <a:lnTo>
                    <a:pt x="2" y="25"/>
                  </a:lnTo>
                  <a:lnTo>
                    <a:pt x="23" y="26"/>
                  </a:lnTo>
                  <a:lnTo>
                    <a:pt x="22" y="19"/>
                  </a:lnTo>
                  <a:lnTo>
                    <a:pt x="22" y="9"/>
                  </a:lnTo>
                  <a:lnTo>
                    <a:pt x="22" y="0"/>
                  </a:ln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103" name="Freeform 202"/>
            <p:cNvSpPr>
              <a:spLocks/>
            </p:cNvSpPr>
            <p:nvPr/>
          </p:nvSpPr>
          <p:spPr bwMode="auto">
            <a:xfrm>
              <a:off x="9622381" y="2057173"/>
              <a:ext cx="49888" cy="51551"/>
            </a:xfrm>
            <a:custGeom>
              <a:avLst/>
              <a:gdLst>
                <a:gd name="T0" fmla="*/ 0 w 30"/>
                <a:gd name="T1" fmla="*/ 13 h 31"/>
                <a:gd name="T2" fmla="*/ 2 w 30"/>
                <a:gd name="T3" fmla="*/ 17 h 31"/>
                <a:gd name="T4" fmla="*/ 7 w 30"/>
                <a:gd name="T5" fmla="*/ 27 h 31"/>
                <a:gd name="T6" fmla="*/ 10 w 30"/>
                <a:gd name="T7" fmla="*/ 31 h 31"/>
                <a:gd name="T8" fmla="*/ 30 w 30"/>
                <a:gd name="T9" fmla="*/ 22 h 31"/>
                <a:gd name="T10" fmla="*/ 26 w 30"/>
                <a:gd name="T11" fmla="*/ 16 h 31"/>
                <a:gd name="T12" fmla="*/ 20 w 30"/>
                <a:gd name="T13" fmla="*/ 6 h 31"/>
                <a:gd name="T14" fmla="*/ 16 w 30"/>
                <a:gd name="T15" fmla="*/ 0 h 31"/>
                <a:gd name="T16" fmla="*/ 0 w 30"/>
                <a:gd name="T17" fmla="*/ 1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31">
                  <a:moveTo>
                    <a:pt x="0" y="13"/>
                  </a:moveTo>
                  <a:lnTo>
                    <a:pt x="2" y="17"/>
                  </a:lnTo>
                  <a:lnTo>
                    <a:pt x="7" y="27"/>
                  </a:lnTo>
                  <a:lnTo>
                    <a:pt x="10" y="31"/>
                  </a:lnTo>
                  <a:lnTo>
                    <a:pt x="30" y="22"/>
                  </a:lnTo>
                  <a:lnTo>
                    <a:pt x="26" y="16"/>
                  </a:lnTo>
                  <a:lnTo>
                    <a:pt x="20" y="6"/>
                  </a:lnTo>
                  <a:lnTo>
                    <a:pt x="16" y="0"/>
                  </a:ln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104" name="Freeform 203"/>
            <p:cNvSpPr>
              <a:spLocks/>
            </p:cNvSpPr>
            <p:nvPr/>
          </p:nvSpPr>
          <p:spPr bwMode="auto">
            <a:xfrm>
              <a:off x="9665617" y="2102071"/>
              <a:ext cx="49888" cy="48225"/>
            </a:xfrm>
            <a:custGeom>
              <a:avLst/>
              <a:gdLst>
                <a:gd name="T0" fmla="*/ 0 w 30"/>
                <a:gd name="T1" fmla="*/ 20 h 29"/>
                <a:gd name="T2" fmla="*/ 4 w 30"/>
                <a:gd name="T3" fmla="*/ 22 h 29"/>
                <a:gd name="T4" fmla="*/ 14 w 30"/>
                <a:gd name="T5" fmla="*/ 28 h 29"/>
                <a:gd name="T6" fmla="*/ 17 w 30"/>
                <a:gd name="T7" fmla="*/ 29 h 29"/>
                <a:gd name="T8" fmla="*/ 30 w 30"/>
                <a:gd name="T9" fmla="*/ 12 h 29"/>
                <a:gd name="T10" fmla="*/ 22 w 30"/>
                <a:gd name="T11" fmla="*/ 9 h 29"/>
                <a:gd name="T12" fmla="*/ 14 w 30"/>
                <a:gd name="T13" fmla="*/ 4 h 29"/>
                <a:gd name="T14" fmla="*/ 6 w 30"/>
                <a:gd name="T15" fmla="*/ 0 h 29"/>
                <a:gd name="T16" fmla="*/ 0 w 30"/>
                <a:gd name="T17" fmla="*/ 2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29">
                  <a:moveTo>
                    <a:pt x="0" y="20"/>
                  </a:moveTo>
                  <a:lnTo>
                    <a:pt x="4" y="22"/>
                  </a:lnTo>
                  <a:lnTo>
                    <a:pt x="14" y="28"/>
                  </a:lnTo>
                  <a:lnTo>
                    <a:pt x="17" y="29"/>
                  </a:lnTo>
                  <a:lnTo>
                    <a:pt x="30" y="12"/>
                  </a:lnTo>
                  <a:lnTo>
                    <a:pt x="22" y="9"/>
                  </a:lnTo>
                  <a:lnTo>
                    <a:pt x="14" y="4"/>
                  </a:lnTo>
                  <a:lnTo>
                    <a:pt x="6" y="0"/>
                  </a:lnTo>
                  <a:lnTo>
                    <a:pt x="0" y="2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105" name="Freeform 204"/>
            <p:cNvSpPr>
              <a:spLocks/>
            </p:cNvSpPr>
            <p:nvPr/>
          </p:nvSpPr>
          <p:spPr bwMode="auto">
            <a:xfrm>
              <a:off x="9723820" y="2125352"/>
              <a:ext cx="43236" cy="34922"/>
            </a:xfrm>
            <a:custGeom>
              <a:avLst/>
              <a:gdLst>
                <a:gd name="T0" fmla="*/ 4 w 26"/>
                <a:gd name="T1" fmla="*/ 21 h 21"/>
                <a:gd name="T2" fmla="*/ 9 w 26"/>
                <a:gd name="T3" fmla="*/ 21 h 21"/>
                <a:gd name="T4" fmla="*/ 19 w 26"/>
                <a:gd name="T5" fmla="*/ 21 h 21"/>
                <a:gd name="T6" fmla="*/ 24 w 26"/>
                <a:gd name="T7" fmla="*/ 21 h 21"/>
                <a:gd name="T8" fmla="*/ 26 w 26"/>
                <a:gd name="T9" fmla="*/ 0 h 21"/>
                <a:gd name="T10" fmla="*/ 19 w 26"/>
                <a:gd name="T11" fmla="*/ 0 h 21"/>
                <a:gd name="T12" fmla="*/ 7 w 26"/>
                <a:gd name="T13" fmla="*/ 0 h 21"/>
                <a:gd name="T14" fmla="*/ 0 w 26"/>
                <a:gd name="T15" fmla="*/ 1 h 21"/>
                <a:gd name="T16" fmla="*/ 4 w 26"/>
                <a:gd name="T1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1">
                  <a:moveTo>
                    <a:pt x="4" y="21"/>
                  </a:moveTo>
                  <a:lnTo>
                    <a:pt x="9" y="21"/>
                  </a:lnTo>
                  <a:lnTo>
                    <a:pt x="19" y="21"/>
                  </a:lnTo>
                  <a:lnTo>
                    <a:pt x="24" y="21"/>
                  </a:lnTo>
                  <a:lnTo>
                    <a:pt x="26" y="0"/>
                  </a:lnTo>
                  <a:lnTo>
                    <a:pt x="19" y="0"/>
                  </a:lnTo>
                  <a:lnTo>
                    <a:pt x="7" y="0"/>
                  </a:lnTo>
                  <a:lnTo>
                    <a:pt x="0" y="1"/>
                  </a:lnTo>
                  <a:lnTo>
                    <a:pt x="4" y="2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106" name="Freeform 206"/>
            <p:cNvSpPr>
              <a:spLocks/>
            </p:cNvSpPr>
            <p:nvPr/>
          </p:nvSpPr>
          <p:spPr bwMode="auto">
            <a:xfrm>
              <a:off x="9775370" y="2102071"/>
              <a:ext cx="53214" cy="49888"/>
            </a:xfrm>
            <a:custGeom>
              <a:avLst/>
              <a:gdLst>
                <a:gd name="T0" fmla="*/ 15 w 32"/>
                <a:gd name="T1" fmla="*/ 30 h 30"/>
                <a:gd name="T2" fmla="*/ 18 w 32"/>
                <a:gd name="T3" fmla="*/ 28 h 30"/>
                <a:gd name="T4" fmla="*/ 28 w 32"/>
                <a:gd name="T5" fmla="*/ 22 h 30"/>
                <a:gd name="T6" fmla="*/ 32 w 32"/>
                <a:gd name="T7" fmla="*/ 19 h 30"/>
                <a:gd name="T8" fmla="*/ 23 w 32"/>
                <a:gd name="T9" fmla="*/ 0 h 30"/>
                <a:gd name="T10" fmla="*/ 17 w 32"/>
                <a:gd name="T11" fmla="*/ 4 h 30"/>
                <a:gd name="T12" fmla="*/ 7 w 32"/>
                <a:gd name="T13" fmla="*/ 10 h 30"/>
                <a:gd name="T14" fmla="*/ 0 w 32"/>
                <a:gd name="T15" fmla="*/ 14 h 30"/>
                <a:gd name="T16" fmla="*/ 15 w 32"/>
                <a:gd name="T17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0">
                  <a:moveTo>
                    <a:pt x="15" y="30"/>
                  </a:moveTo>
                  <a:lnTo>
                    <a:pt x="18" y="28"/>
                  </a:lnTo>
                  <a:lnTo>
                    <a:pt x="28" y="22"/>
                  </a:lnTo>
                  <a:lnTo>
                    <a:pt x="32" y="19"/>
                  </a:lnTo>
                  <a:lnTo>
                    <a:pt x="23" y="0"/>
                  </a:lnTo>
                  <a:lnTo>
                    <a:pt x="17" y="4"/>
                  </a:lnTo>
                  <a:lnTo>
                    <a:pt x="7" y="10"/>
                  </a:lnTo>
                  <a:lnTo>
                    <a:pt x="0" y="14"/>
                  </a:lnTo>
                  <a:lnTo>
                    <a:pt x="15" y="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107" name="Freeform 207"/>
            <p:cNvSpPr>
              <a:spLocks/>
            </p:cNvSpPr>
            <p:nvPr/>
          </p:nvSpPr>
          <p:spPr bwMode="auto">
            <a:xfrm>
              <a:off x="9821932" y="2058835"/>
              <a:ext cx="49888" cy="49888"/>
            </a:xfrm>
            <a:custGeom>
              <a:avLst/>
              <a:gdLst>
                <a:gd name="T0" fmla="*/ 20 w 30"/>
                <a:gd name="T1" fmla="*/ 30 h 30"/>
                <a:gd name="T2" fmla="*/ 22 w 30"/>
                <a:gd name="T3" fmla="*/ 26 h 30"/>
                <a:gd name="T4" fmla="*/ 27 w 30"/>
                <a:gd name="T5" fmla="*/ 16 h 30"/>
                <a:gd name="T6" fmla="*/ 30 w 30"/>
                <a:gd name="T7" fmla="*/ 12 h 30"/>
                <a:gd name="T8" fmla="*/ 12 w 30"/>
                <a:gd name="T9" fmla="*/ 0 h 30"/>
                <a:gd name="T10" fmla="*/ 9 w 30"/>
                <a:gd name="T11" fmla="*/ 6 h 30"/>
                <a:gd name="T12" fmla="*/ 4 w 30"/>
                <a:gd name="T13" fmla="*/ 16 h 30"/>
                <a:gd name="T14" fmla="*/ 0 w 30"/>
                <a:gd name="T15" fmla="*/ 22 h 30"/>
                <a:gd name="T16" fmla="*/ 20 w 30"/>
                <a:gd name="T17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30">
                  <a:moveTo>
                    <a:pt x="20" y="30"/>
                  </a:moveTo>
                  <a:lnTo>
                    <a:pt x="22" y="26"/>
                  </a:lnTo>
                  <a:lnTo>
                    <a:pt x="27" y="16"/>
                  </a:lnTo>
                  <a:lnTo>
                    <a:pt x="30" y="12"/>
                  </a:lnTo>
                  <a:lnTo>
                    <a:pt x="12" y="0"/>
                  </a:lnTo>
                  <a:lnTo>
                    <a:pt x="9" y="6"/>
                  </a:lnTo>
                  <a:lnTo>
                    <a:pt x="4" y="16"/>
                  </a:lnTo>
                  <a:lnTo>
                    <a:pt x="0" y="22"/>
                  </a:lnTo>
                  <a:lnTo>
                    <a:pt x="20" y="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108" name="Freeform 208"/>
            <p:cNvSpPr>
              <a:spLocks/>
            </p:cNvSpPr>
            <p:nvPr/>
          </p:nvSpPr>
          <p:spPr bwMode="auto">
            <a:xfrm>
              <a:off x="9845213" y="2007285"/>
              <a:ext cx="36584" cy="43236"/>
            </a:xfrm>
            <a:custGeom>
              <a:avLst/>
              <a:gdLst>
                <a:gd name="T0" fmla="*/ 22 w 22"/>
                <a:gd name="T1" fmla="*/ 22 h 26"/>
                <a:gd name="T2" fmla="*/ 22 w 22"/>
                <a:gd name="T3" fmla="*/ 17 h 26"/>
                <a:gd name="T4" fmla="*/ 21 w 22"/>
                <a:gd name="T5" fmla="*/ 6 h 26"/>
                <a:gd name="T6" fmla="*/ 21 w 22"/>
                <a:gd name="T7" fmla="*/ 2 h 26"/>
                <a:gd name="T8" fmla="*/ 0 w 22"/>
                <a:gd name="T9" fmla="*/ 0 h 26"/>
                <a:gd name="T10" fmla="*/ 0 w 22"/>
                <a:gd name="T11" fmla="*/ 7 h 26"/>
                <a:gd name="T12" fmla="*/ 1 w 22"/>
                <a:gd name="T13" fmla="*/ 18 h 26"/>
                <a:gd name="T14" fmla="*/ 1 w 22"/>
                <a:gd name="T15" fmla="*/ 26 h 26"/>
                <a:gd name="T16" fmla="*/ 22 w 22"/>
                <a:gd name="T17" fmla="*/ 2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26">
                  <a:moveTo>
                    <a:pt x="22" y="22"/>
                  </a:moveTo>
                  <a:lnTo>
                    <a:pt x="22" y="17"/>
                  </a:lnTo>
                  <a:lnTo>
                    <a:pt x="21" y="6"/>
                  </a:lnTo>
                  <a:lnTo>
                    <a:pt x="21" y="2"/>
                  </a:lnTo>
                  <a:lnTo>
                    <a:pt x="0" y="0"/>
                  </a:lnTo>
                  <a:lnTo>
                    <a:pt x="0" y="7"/>
                  </a:lnTo>
                  <a:lnTo>
                    <a:pt x="1" y="18"/>
                  </a:lnTo>
                  <a:lnTo>
                    <a:pt x="1" y="26"/>
                  </a:lnTo>
                  <a:lnTo>
                    <a:pt x="22" y="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109" name="Freeform 209"/>
            <p:cNvSpPr>
              <a:spLocks/>
            </p:cNvSpPr>
            <p:nvPr/>
          </p:nvSpPr>
          <p:spPr bwMode="auto">
            <a:xfrm>
              <a:off x="9821932" y="1945756"/>
              <a:ext cx="49888" cy="49888"/>
            </a:xfrm>
            <a:custGeom>
              <a:avLst/>
              <a:gdLst>
                <a:gd name="T0" fmla="*/ 30 w 30"/>
                <a:gd name="T1" fmla="*/ 16 h 30"/>
                <a:gd name="T2" fmla="*/ 27 w 30"/>
                <a:gd name="T3" fmla="*/ 13 h 30"/>
                <a:gd name="T4" fmla="*/ 21 w 30"/>
                <a:gd name="T5" fmla="*/ 4 h 30"/>
                <a:gd name="T6" fmla="*/ 20 w 30"/>
                <a:gd name="T7" fmla="*/ 0 h 30"/>
                <a:gd name="T8" fmla="*/ 0 w 30"/>
                <a:gd name="T9" fmla="*/ 8 h 30"/>
                <a:gd name="T10" fmla="*/ 4 w 30"/>
                <a:gd name="T11" fmla="*/ 15 h 30"/>
                <a:gd name="T12" fmla="*/ 10 w 30"/>
                <a:gd name="T13" fmla="*/ 24 h 30"/>
                <a:gd name="T14" fmla="*/ 14 w 30"/>
                <a:gd name="T15" fmla="*/ 30 h 30"/>
                <a:gd name="T16" fmla="*/ 30 w 30"/>
                <a:gd name="T17" fmla="*/ 1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30">
                  <a:moveTo>
                    <a:pt x="30" y="16"/>
                  </a:moveTo>
                  <a:lnTo>
                    <a:pt x="27" y="13"/>
                  </a:lnTo>
                  <a:lnTo>
                    <a:pt x="21" y="4"/>
                  </a:lnTo>
                  <a:lnTo>
                    <a:pt x="20" y="0"/>
                  </a:lnTo>
                  <a:lnTo>
                    <a:pt x="0" y="8"/>
                  </a:lnTo>
                  <a:lnTo>
                    <a:pt x="4" y="15"/>
                  </a:lnTo>
                  <a:lnTo>
                    <a:pt x="10" y="24"/>
                  </a:lnTo>
                  <a:lnTo>
                    <a:pt x="14" y="30"/>
                  </a:lnTo>
                  <a:lnTo>
                    <a:pt x="30" y="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110" name="Freeform 210"/>
            <p:cNvSpPr>
              <a:spLocks/>
            </p:cNvSpPr>
            <p:nvPr/>
          </p:nvSpPr>
          <p:spPr bwMode="auto">
            <a:xfrm>
              <a:off x="9778696" y="1902520"/>
              <a:ext cx="49888" cy="49888"/>
            </a:xfrm>
            <a:custGeom>
              <a:avLst/>
              <a:gdLst>
                <a:gd name="T0" fmla="*/ 30 w 30"/>
                <a:gd name="T1" fmla="*/ 9 h 30"/>
                <a:gd name="T2" fmla="*/ 26 w 30"/>
                <a:gd name="T3" fmla="*/ 7 h 30"/>
                <a:gd name="T4" fmla="*/ 16 w 30"/>
                <a:gd name="T5" fmla="*/ 2 h 30"/>
                <a:gd name="T6" fmla="*/ 12 w 30"/>
                <a:gd name="T7" fmla="*/ 0 h 30"/>
                <a:gd name="T8" fmla="*/ 0 w 30"/>
                <a:gd name="T9" fmla="*/ 17 h 30"/>
                <a:gd name="T10" fmla="*/ 6 w 30"/>
                <a:gd name="T11" fmla="*/ 21 h 30"/>
                <a:gd name="T12" fmla="*/ 16 w 30"/>
                <a:gd name="T13" fmla="*/ 26 h 30"/>
                <a:gd name="T14" fmla="*/ 23 w 30"/>
                <a:gd name="T15" fmla="*/ 30 h 30"/>
                <a:gd name="T16" fmla="*/ 30 w 30"/>
                <a:gd name="T17" fmla="*/ 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30">
                  <a:moveTo>
                    <a:pt x="30" y="9"/>
                  </a:moveTo>
                  <a:lnTo>
                    <a:pt x="26" y="7"/>
                  </a:lnTo>
                  <a:lnTo>
                    <a:pt x="16" y="2"/>
                  </a:lnTo>
                  <a:lnTo>
                    <a:pt x="12" y="0"/>
                  </a:lnTo>
                  <a:lnTo>
                    <a:pt x="0" y="17"/>
                  </a:lnTo>
                  <a:lnTo>
                    <a:pt x="6" y="21"/>
                  </a:lnTo>
                  <a:lnTo>
                    <a:pt x="16" y="26"/>
                  </a:lnTo>
                  <a:lnTo>
                    <a:pt x="23" y="30"/>
                  </a:lnTo>
                  <a:lnTo>
                    <a:pt x="30" y="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111" name="Freeform 211"/>
            <p:cNvSpPr>
              <a:spLocks noEditPoints="1"/>
            </p:cNvSpPr>
            <p:nvPr/>
          </p:nvSpPr>
          <p:spPr bwMode="auto">
            <a:xfrm>
              <a:off x="9632359" y="1912498"/>
              <a:ext cx="229484" cy="226158"/>
            </a:xfrm>
            <a:custGeom>
              <a:avLst/>
              <a:gdLst>
                <a:gd name="T0" fmla="*/ 55 w 110"/>
                <a:gd name="T1" fmla="*/ 108 h 108"/>
                <a:gd name="T2" fmla="*/ 1 w 110"/>
                <a:gd name="T3" fmla="*/ 57 h 108"/>
                <a:gd name="T4" fmla="*/ 53 w 110"/>
                <a:gd name="T5" fmla="*/ 1 h 108"/>
                <a:gd name="T6" fmla="*/ 109 w 110"/>
                <a:gd name="T7" fmla="*/ 52 h 108"/>
                <a:gd name="T8" fmla="*/ 57 w 110"/>
                <a:gd name="T9" fmla="*/ 108 h 108"/>
                <a:gd name="T10" fmla="*/ 55 w 110"/>
                <a:gd name="T11" fmla="*/ 108 h 108"/>
                <a:gd name="T12" fmla="*/ 55 w 110"/>
                <a:gd name="T13" fmla="*/ 16 h 108"/>
                <a:gd name="T14" fmla="*/ 53 w 110"/>
                <a:gd name="T15" fmla="*/ 16 h 108"/>
                <a:gd name="T16" fmla="*/ 16 w 110"/>
                <a:gd name="T17" fmla="*/ 56 h 108"/>
                <a:gd name="T18" fmla="*/ 57 w 110"/>
                <a:gd name="T19" fmla="*/ 94 h 108"/>
                <a:gd name="T20" fmla="*/ 94 w 110"/>
                <a:gd name="T21" fmla="*/ 53 h 108"/>
                <a:gd name="T22" fmla="*/ 55 w 110"/>
                <a:gd name="T23" fmla="*/ 1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0" h="108">
                  <a:moveTo>
                    <a:pt x="55" y="108"/>
                  </a:moveTo>
                  <a:cubicBezTo>
                    <a:pt x="26" y="108"/>
                    <a:pt x="2" y="86"/>
                    <a:pt x="1" y="57"/>
                  </a:cubicBezTo>
                  <a:cubicBezTo>
                    <a:pt x="0" y="27"/>
                    <a:pt x="23" y="2"/>
                    <a:pt x="53" y="1"/>
                  </a:cubicBezTo>
                  <a:cubicBezTo>
                    <a:pt x="83" y="0"/>
                    <a:pt x="108" y="23"/>
                    <a:pt x="109" y="52"/>
                  </a:cubicBezTo>
                  <a:cubicBezTo>
                    <a:pt x="110" y="82"/>
                    <a:pt x="87" y="107"/>
                    <a:pt x="57" y="108"/>
                  </a:cubicBezTo>
                  <a:cubicBezTo>
                    <a:pt x="56" y="108"/>
                    <a:pt x="56" y="108"/>
                    <a:pt x="55" y="108"/>
                  </a:cubicBezTo>
                  <a:close/>
                  <a:moveTo>
                    <a:pt x="55" y="16"/>
                  </a:moveTo>
                  <a:cubicBezTo>
                    <a:pt x="54" y="16"/>
                    <a:pt x="54" y="16"/>
                    <a:pt x="53" y="16"/>
                  </a:cubicBezTo>
                  <a:cubicBezTo>
                    <a:pt x="32" y="16"/>
                    <a:pt x="15" y="35"/>
                    <a:pt x="16" y="56"/>
                  </a:cubicBezTo>
                  <a:cubicBezTo>
                    <a:pt x="17" y="78"/>
                    <a:pt x="35" y="94"/>
                    <a:pt x="57" y="94"/>
                  </a:cubicBezTo>
                  <a:cubicBezTo>
                    <a:pt x="78" y="93"/>
                    <a:pt x="95" y="75"/>
                    <a:pt x="94" y="53"/>
                  </a:cubicBezTo>
                  <a:cubicBezTo>
                    <a:pt x="93" y="32"/>
                    <a:pt x="76" y="16"/>
                    <a:pt x="55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</p:grpSp>
      <p:grpSp>
        <p:nvGrpSpPr>
          <p:cNvPr id="112" name="组合 111"/>
          <p:cNvGrpSpPr/>
          <p:nvPr/>
        </p:nvGrpSpPr>
        <p:grpSpPr>
          <a:xfrm>
            <a:off x="1238883" y="5369271"/>
            <a:ext cx="364830" cy="389230"/>
            <a:chOff x="6025477" y="5703965"/>
            <a:chExt cx="522158" cy="557080"/>
          </a:xfrm>
          <a:solidFill>
            <a:sysClr val="window" lastClr="FFFFFF"/>
          </a:solidFill>
        </p:grpSpPr>
        <p:sp>
          <p:nvSpPr>
            <p:cNvPr id="113" name="Freeform 348"/>
            <p:cNvSpPr>
              <a:spLocks/>
            </p:cNvSpPr>
            <p:nvPr/>
          </p:nvSpPr>
          <p:spPr bwMode="auto">
            <a:xfrm>
              <a:off x="6278241" y="5703965"/>
              <a:ext cx="31596" cy="78158"/>
            </a:xfrm>
            <a:custGeom>
              <a:avLst/>
              <a:gdLst>
                <a:gd name="T0" fmla="*/ 8 w 15"/>
                <a:gd name="T1" fmla="*/ 38 h 38"/>
                <a:gd name="T2" fmla="*/ 0 w 15"/>
                <a:gd name="T3" fmla="*/ 30 h 38"/>
                <a:gd name="T4" fmla="*/ 0 w 15"/>
                <a:gd name="T5" fmla="*/ 7 h 38"/>
                <a:gd name="T6" fmla="*/ 8 w 15"/>
                <a:gd name="T7" fmla="*/ 0 h 38"/>
                <a:gd name="T8" fmla="*/ 15 w 15"/>
                <a:gd name="T9" fmla="*/ 7 h 38"/>
                <a:gd name="T10" fmla="*/ 15 w 15"/>
                <a:gd name="T11" fmla="*/ 30 h 38"/>
                <a:gd name="T12" fmla="*/ 8 w 15"/>
                <a:gd name="T13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38">
                  <a:moveTo>
                    <a:pt x="8" y="38"/>
                  </a:moveTo>
                  <a:cubicBezTo>
                    <a:pt x="4" y="38"/>
                    <a:pt x="0" y="34"/>
                    <a:pt x="0" y="3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4"/>
                    <a:pt x="12" y="38"/>
                    <a:pt x="8" y="3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114" name="Freeform 349"/>
            <p:cNvSpPr>
              <a:spLocks/>
            </p:cNvSpPr>
            <p:nvPr/>
          </p:nvSpPr>
          <p:spPr bwMode="auto">
            <a:xfrm>
              <a:off x="6153521" y="5730572"/>
              <a:ext cx="58203" cy="73169"/>
            </a:xfrm>
            <a:custGeom>
              <a:avLst/>
              <a:gdLst>
                <a:gd name="T0" fmla="*/ 20 w 28"/>
                <a:gd name="T1" fmla="*/ 35 h 35"/>
                <a:gd name="T2" fmla="*/ 13 w 28"/>
                <a:gd name="T3" fmla="*/ 32 h 35"/>
                <a:gd name="T4" fmla="*/ 2 w 28"/>
                <a:gd name="T5" fmla="*/ 12 h 35"/>
                <a:gd name="T6" fmla="*/ 4 w 28"/>
                <a:gd name="T7" fmla="*/ 2 h 35"/>
                <a:gd name="T8" fmla="*/ 14 w 28"/>
                <a:gd name="T9" fmla="*/ 5 h 35"/>
                <a:gd name="T10" fmla="*/ 26 w 28"/>
                <a:gd name="T11" fmla="*/ 25 h 35"/>
                <a:gd name="T12" fmla="*/ 23 w 28"/>
                <a:gd name="T13" fmla="*/ 35 h 35"/>
                <a:gd name="T14" fmla="*/ 20 w 28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35">
                  <a:moveTo>
                    <a:pt x="20" y="35"/>
                  </a:moveTo>
                  <a:cubicBezTo>
                    <a:pt x="17" y="35"/>
                    <a:pt x="15" y="34"/>
                    <a:pt x="13" y="3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0" y="8"/>
                    <a:pt x="1" y="4"/>
                    <a:pt x="4" y="2"/>
                  </a:cubicBezTo>
                  <a:cubicBezTo>
                    <a:pt x="8" y="0"/>
                    <a:pt x="12" y="1"/>
                    <a:pt x="14" y="5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8" y="28"/>
                    <a:pt x="27" y="33"/>
                    <a:pt x="23" y="35"/>
                  </a:cubicBezTo>
                  <a:cubicBezTo>
                    <a:pt x="22" y="35"/>
                    <a:pt x="21" y="35"/>
                    <a:pt x="20" y="3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115" name="Freeform 350"/>
            <p:cNvSpPr>
              <a:spLocks/>
            </p:cNvSpPr>
            <p:nvPr/>
          </p:nvSpPr>
          <p:spPr bwMode="auto">
            <a:xfrm>
              <a:off x="6060397" y="5818707"/>
              <a:ext cx="76495" cy="56539"/>
            </a:xfrm>
            <a:custGeom>
              <a:avLst/>
              <a:gdLst>
                <a:gd name="T0" fmla="*/ 28 w 37"/>
                <a:gd name="T1" fmla="*/ 27 h 27"/>
                <a:gd name="T2" fmla="*/ 25 w 37"/>
                <a:gd name="T3" fmla="*/ 26 h 27"/>
                <a:gd name="T4" fmla="*/ 5 w 37"/>
                <a:gd name="T5" fmla="*/ 14 h 27"/>
                <a:gd name="T6" fmla="*/ 2 w 37"/>
                <a:gd name="T7" fmla="*/ 5 h 27"/>
                <a:gd name="T8" fmla="*/ 12 w 37"/>
                <a:gd name="T9" fmla="*/ 2 h 27"/>
                <a:gd name="T10" fmla="*/ 32 w 37"/>
                <a:gd name="T11" fmla="*/ 14 h 27"/>
                <a:gd name="T12" fmla="*/ 35 w 37"/>
                <a:gd name="T13" fmla="*/ 23 h 27"/>
                <a:gd name="T14" fmla="*/ 28 w 37"/>
                <a:gd name="T1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27">
                  <a:moveTo>
                    <a:pt x="28" y="27"/>
                  </a:moveTo>
                  <a:cubicBezTo>
                    <a:pt x="27" y="27"/>
                    <a:pt x="26" y="27"/>
                    <a:pt x="25" y="26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1" y="12"/>
                    <a:pt x="0" y="8"/>
                    <a:pt x="2" y="5"/>
                  </a:cubicBezTo>
                  <a:cubicBezTo>
                    <a:pt x="4" y="1"/>
                    <a:pt x="9" y="0"/>
                    <a:pt x="12" y="2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5" y="16"/>
                    <a:pt x="37" y="20"/>
                    <a:pt x="35" y="23"/>
                  </a:cubicBezTo>
                  <a:cubicBezTo>
                    <a:pt x="33" y="26"/>
                    <a:pt x="31" y="27"/>
                    <a:pt x="28" y="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116" name="Freeform 351"/>
            <p:cNvSpPr>
              <a:spLocks/>
            </p:cNvSpPr>
            <p:nvPr/>
          </p:nvSpPr>
          <p:spPr bwMode="auto">
            <a:xfrm>
              <a:off x="6025477" y="5943426"/>
              <a:ext cx="78158" cy="28270"/>
            </a:xfrm>
            <a:custGeom>
              <a:avLst/>
              <a:gdLst>
                <a:gd name="T0" fmla="*/ 31 w 38"/>
                <a:gd name="T1" fmla="*/ 14 h 14"/>
                <a:gd name="T2" fmla="*/ 8 w 38"/>
                <a:gd name="T3" fmla="*/ 14 h 14"/>
                <a:gd name="T4" fmla="*/ 0 w 38"/>
                <a:gd name="T5" fmla="*/ 7 h 14"/>
                <a:gd name="T6" fmla="*/ 8 w 38"/>
                <a:gd name="T7" fmla="*/ 0 h 14"/>
                <a:gd name="T8" fmla="*/ 31 w 38"/>
                <a:gd name="T9" fmla="*/ 0 h 14"/>
                <a:gd name="T10" fmla="*/ 38 w 38"/>
                <a:gd name="T11" fmla="*/ 7 h 14"/>
                <a:gd name="T12" fmla="*/ 31 w 38"/>
                <a:gd name="T1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4">
                  <a:moveTo>
                    <a:pt x="31" y="14"/>
                  </a:moveTo>
                  <a:cubicBezTo>
                    <a:pt x="8" y="14"/>
                    <a:pt x="8" y="14"/>
                    <a:pt x="8" y="14"/>
                  </a:cubicBezTo>
                  <a:cubicBezTo>
                    <a:pt x="4" y="14"/>
                    <a:pt x="0" y="11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5" y="0"/>
                    <a:pt x="38" y="3"/>
                    <a:pt x="38" y="7"/>
                  </a:cubicBezTo>
                  <a:cubicBezTo>
                    <a:pt x="38" y="11"/>
                    <a:pt x="35" y="14"/>
                    <a:pt x="31" y="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117" name="Freeform 352"/>
            <p:cNvSpPr>
              <a:spLocks/>
            </p:cNvSpPr>
            <p:nvPr/>
          </p:nvSpPr>
          <p:spPr bwMode="auto">
            <a:xfrm>
              <a:off x="6052083" y="6041539"/>
              <a:ext cx="76495" cy="56539"/>
            </a:xfrm>
            <a:custGeom>
              <a:avLst/>
              <a:gdLst>
                <a:gd name="T0" fmla="*/ 9 w 37"/>
                <a:gd name="T1" fmla="*/ 27 h 27"/>
                <a:gd name="T2" fmla="*/ 2 w 37"/>
                <a:gd name="T3" fmla="*/ 23 h 27"/>
                <a:gd name="T4" fmla="*/ 5 w 37"/>
                <a:gd name="T5" fmla="*/ 13 h 27"/>
                <a:gd name="T6" fmla="*/ 25 w 37"/>
                <a:gd name="T7" fmla="*/ 2 h 27"/>
                <a:gd name="T8" fmla="*/ 35 w 37"/>
                <a:gd name="T9" fmla="*/ 4 h 27"/>
                <a:gd name="T10" fmla="*/ 32 w 37"/>
                <a:gd name="T11" fmla="*/ 14 h 27"/>
                <a:gd name="T12" fmla="*/ 12 w 37"/>
                <a:gd name="T13" fmla="*/ 26 h 27"/>
                <a:gd name="T14" fmla="*/ 9 w 37"/>
                <a:gd name="T1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27">
                  <a:moveTo>
                    <a:pt x="9" y="27"/>
                  </a:moveTo>
                  <a:cubicBezTo>
                    <a:pt x="6" y="27"/>
                    <a:pt x="4" y="25"/>
                    <a:pt x="2" y="23"/>
                  </a:cubicBezTo>
                  <a:cubicBezTo>
                    <a:pt x="0" y="20"/>
                    <a:pt x="2" y="15"/>
                    <a:pt x="5" y="1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9" y="0"/>
                    <a:pt x="33" y="1"/>
                    <a:pt x="35" y="4"/>
                  </a:cubicBezTo>
                  <a:cubicBezTo>
                    <a:pt x="37" y="8"/>
                    <a:pt x="36" y="12"/>
                    <a:pt x="32" y="14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1" y="26"/>
                    <a:pt x="10" y="27"/>
                    <a:pt x="9" y="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118" name="Freeform 353"/>
            <p:cNvSpPr>
              <a:spLocks/>
            </p:cNvSpPr>
            <p:nvPr/>
          </p:nvSpPr>
          <p:spPr bwMode="auto">
            <a:xfrm>
              <a:off x="6437882" y="6053179"/>
              <a:ext cx="76495" cy="56539"/>
            </a:xfrm>
            <a:custGeom>
              <a:avLst/>
              <a:gdLst>
                <a:gd name="T0" fmla="*/ 29 w 37"/>
                <a:gd name="T1" fmla="*/ 27 h 27"/>
                <a:gd name="T2" fmla="*/ 25 w 37"/>
                <a:gd name="T3" fmla="*/ 26 h 27"/>
                <a:gd name="T4" fmla="*/ 5 w 37"/>
                <a:gd name="T5" fmla="*/ 15 h 27"/>
                <a:gd name="T6" fmla="*/ 2 w 37"/>
                <a:gd name="T7" fmla="*/ 5 h 27"/>
                <a:gd name="T8" fmla="*/ 12 w 37"/>
                <a:gd name="T9" fmla="*/ 2 h 27"/>
                <a:gd name="T10" fmla="*/ 32 w 37"/>
                <a:gd name="T11" fmla="*/ 14 h 27"/>
                <a:gd name="T12" fmla="*/ 35 w 37"/>
                <a:gd name="T13" fmla="*/ 23 h 27"/>
                <a:gd name="T14" fmla="*/ 29 w 37"/>
                <a:gd name="T1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27">
                  <a:moveTo>
                    <a:pt x="29" y="27"/>
                  </a:moveTo>
                  <a:cubicBezTo>
                    <a:pt x="27" y="27"/>
                    <a:pt x="26" y="27"/>
                    <a:pt x="25" y="26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1" y="13"/>
                    <a:pt x="0" y="8"/>
                    <a:pt x="2" y="5"/>
                  </a:cubicBezTo>
                  <a:cubicBezTo>
                    <a:pt x="4" y="1"/>
                    <a:pt x="9" y="0"/>
                    <a:pt x="12" y="2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6" y="16"/>
                    <a:pt x="37" y="20"/>
                    <a:pt x="35" y="23"/>
                  </a:cubicBezTo>
                  <a:cubicBezTo>
                    <a:pt x="34" y="26"/>
                    <a:pt x="31" y="27"/>
                    <a:pt x="29" y="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119" name="Freeform 354"/>
            <p:cNvSpPr>
              <a:spLocks/>
            </p:cNvSpPr>
            <p:nvPr/>
          </p:nvSpPr>
          <p:spPr bwMode="auto">
            <a:xfrm>
              <a:off x="6471140" y="5958393"/>
              <a:ext cx="76495" cy="28270"/>
            </a:xfrm>
            <a:custGeom>
              <a:avLst/>
              <a:gdLst>
                <a:gd name="T0" fmla="*/ 30 w 37"/>
                <a:gd name="T1" fmla="*/ 14 h 14"/>
                <a:gd name="T2" fmla="*/ 7 w 37"/>
                <a:gd name="T3" fmla="*/ 14 h 14"/>
                <a:gd name="T4" fmla="*/ 0 w 37"/>
                <a:gd name="T5" fmla="*/ 7 h 14"/>
                <a:gd name="T6" fmla="*/ 7 w 37"/>
                <a:gd name="T7" fmla="*/ 0 h 14"/>
                <a:gd name="T8" fmla="*/ 30 w 37"/>
                <a:gd name="T9" fmla="*/ 0 h 14"/>
                <a:gd name="T10" fmla="*/ 37 w 37"/>
                <a:gd name="T11" fmla="*/ 7 h 14"/>
                <a:gd name="T12" fmla="*/ 30 w 37"/>
                <a:gd name="T1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14">
                  <a:moveTo>
                    <a:pt x="30" y="14"/>
                  </a:moveTo>
                  <a:cubicBezTo>
                    <a:pt x="7" y="14"/>
                    <a:pt x="7" y="14"/>
                    <a:pt x="7" y="14"/>
                  </a:cubicBezTo>
                  <a:cubicBezTo>
                    <a:pt x="3" y="14"/>
                    <a:pt x="0" y="11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4" y="0"/>
                    <a:pt x="37" y="3"/>
                    <a:pt x="37" y="7"/>
                  </a:cubicBezTo>
                  <a:cubicBezTo>
                    <a:pt x="37" y="11"/>
                    <a:pt x="34" y="14"/>
                    <a:pt x="30" y="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120" name="Freeform 355"/>
            <p:cNvSpPr>
              <a:spLocks/>
            </p:cNvSpPr>
            <p:nvPr/>
          </p:nvSpPr>
          <p:spPr bwMode="auto">
            <a:xfrm>
              <a:off x="6446196" y="5830347"/>
              <a:ext cx="76495" cy="56539"/>
            </a:xfrm>
            <a:custGeom>
              <a:avLst/>
              <a:gdLst>
                <a:gd name="T0" fmla="*/ 8 w 37"/>
                <a:gd name="T1" fmla="*/ 27 h 27"/>
                <a:gd name="T2" fmla="*/ 2 w 37"/>
                <a:gd name="T3" fmla="*/ 24 h 27"/>
                <a:gd name="T4" fmla="*/ 5 w 37"/>
                <a:gd name="T5" fmla="*/ 14 h 27"/>
                <a:gd name="T6" fmla="*/ 25 w 37"/>
                <a:gd name="T7" fmla="*/ 2 h 27"/>
                <a:gd name="T8" fmla="*/ 35 w 37"/>
                <a:gd name="T9" fmla="*/ 5 h 27"/>
                <a:gd name="T10" fmla="*/ 32 w 37"/>
                <a:gd name="T11" fmla="*/ 15 h 27"/>
                <a:gd name="T12" fmla="*/ 12 w 37"/>
                <a:gd name="T13" fmla="*/ 26 h 27"/>
                <a:gd name="T14" fmla="*/ 8 w 37"/>
                <a:gd name="T1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27">
                  <a:moveTo>
                    <a:pt x="8" y="27"/>
                  </a:moveTo>
                  <a:cubicBezTo>
                    <a:pt x="6" y="27"/>
                    <a:pt x="3" y="26"/>
                    <a:pt x="2" y="24"/>
                  </a:cubicBezTo>
                  <a:cubicBezTo>
                    <a:pt x="0" y="20"/>
                    <a:pt x="1" y="16"/>
                    <a:pt x="5" y="14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8" y="0"/>
                    <a:pt x="33" y="1"/>
                    <a:pt x="35" y="5"/>
                  </a:cubicBezTo>
                  <a:cubicBezTo>
                    <a:pt x="37" y="8"/>
                    <a:pt x="35" y="13"/>
                    <a:pt x="32" y="1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1" y="27"/>
                    <a:pt x="9" y="27"/>
                    <a:pt x="8" y="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121" name="Freeform 356"/>
            <p:cNvSpPr>
              <a:spLocks/>
            </p:cNvSpPr>
            <p:nvPr/>
          </p:nvSpPr>
          <p:spPr bwMode="auto">
            <a:xfrm>
              <a:off x="6376353" y="5738887"/>
              <a:ext cx="59865" cy="73169"/>
            </a:xfrm>
            <a:custGeom>
              <a:avLst/>
              <a:gdLst>
                <a:gd name="T0" fmla="*/ 8 w 28"/>
                <a:gd name="T1" fmla="*/ 35 h 35"/>
                <a:gd name="T2" fmla="*/ 4 w 28"/>
                <a:gd name="T3" fmla="*/ 34 h 35"/>
                <a:gd name="T4" fmla="*/ 2 w 28"/>
                <a:gd name="T5" fmla="*/ 24 h 35"/>
                <a:gd name="T6" fmla="*/ 13 w 28"/>
                <a:gd name="T7" fmla="*/ 4 h 35"/>
                <a:gd name="T8" fmla="*/ 23 w 28"/>
                <a:gd name="T9" fmla="*/ 2 h 35"/>
                <a:gd name="T10" fmla="*/ 26 w 28"/>
                <a:gd name="T11" fmla="*/ 11 h 35"/>
                <a:gd name="T12" fmla="*/ 14 w 28"/>
                <a:gd name="T13" fmla="*/ 32 h 35"/>
                <a:gd name="T14" fmla="*/ 8 w 28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35">
                  <a:moveTo>
                    <a:pt x="8" y="35"/>
                  </a:moveTo>
                  <a:cubicBezTo>
                    <a:pt x="7" y="35"/>
                    <a:pt x="5" y="35"/>
                    <a:pt x="4" y="34"/>
                  </a:cubicBezTo>
                  <a:cubicBezTo>
                    <a:pt x="1" y="32"/>
                    <a:pt x="0" y="28"/>
                    <a:pt x="2" y="2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5" y="1"/>
                    <a:pt x="19" y="0"/>
                    <a:pt x="23" y="2"/>
                  </a:cubicBezTo>
                  <a:cubicBezTo>
                    <a:pt x="26" y="4"/>
                    <a:pt x="28" y="8"/>
                    <a:pt x="26" y="11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13" y="34"/>
                    <a:pt x="10" y="35"/>
                    <a:pt x="8" y="3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122" name="Freeform 357"/>
            <p:cNvSpPr>
              <a:spLocks noEditPoints="1"/>
            </p:cNvSpPr>
            <p:nvPr/>
          </p:nvSpPr>
          <p:spPr bwMode="auto">
            <a:xfrm>
              <a:off x="6146870" y="5828685"/>
              <a:ext cx="281035" cy="337574"/>
            </a:xfrm>
            <a:custGeom>
              <a:avLst/>
              <a:gdLst>
                <a:gd name="T0" fmla="*/ 67 w 134"/>
                <a:gd name="T1" fmla="*/ 0 h 162"/>
                <a:gd name="T2" fmla="*/ 0 w 134"/>
                <a:gd name="T3" fmla="*/ 73 h 162"/>
                <a:gd name="T4" fmla="*/ 31 w 134"/>
                <a:gd name="T5" fmla="*/ 162 h 162"/>
                <a:gd name="T6" fmla="*/ 71 w 134"/>
                <a:gd name="T7" fmla="*/ 162 h 162"/>
                <a:gd name="T8" fmla="*/ 107 w 134"/>
                <a:gd name="T9" fmla="*/ 132 h 162"/>
                <a:gd name="T10" fmla="*/ 134 w 134"/>
                <a:gd name="T11" fmla="*/ 67 h 162"/>
                <a:gd name="T12" fmla="*/ 59 w 134"/>
                <a:gd name="T13" fmla="*/ 118 h 162"/>
                <a:gd name="T14" fmla="*/ 45 w 134"/>
                <a:gd name="T15" fmla="*/ 91 h 162"/>
                <a:gd name="T16" fmla="*/ 54 w 134"/>
                <a:gd name="T17" fmla="*/ 87 h 162"/>
                <a:gd name="T18" fmla="*/ 73 w 134"/>
                <a:gd name="T19" fmla="*/ 87 h 162"/>
                <a:gd name="T20" fmla="*/ 80 w 134"/>
                <a:gd name="T21" fmla="*/ 92 h 162"/>
                <a:gd name="T22" fmla="*/ 84 w 134"/>
                <a:gd name="T23" fmla="*/ 91 h 162"/>
                <a:gd name="T24" fmla="*/ 71 w 134"/>
                <a:gd name="T25" fmla="*/ 118 h 162"/>
                <a:gd name="T26" fmla="*/ 59 w 134"/>
                <a:gd name="T27" fmla="*/ 150 h 162"/>
                <a:gd name="T28" fmla="*/ 55 w 134"/>
                <a:gd name="T29" fmla="*/ 72 h 162"/>
                <a:gd name="T30" fmla="*/ 57 w 134"/>
                <a:gd name="T31" fmla="*/ 74 h 162"/>
                <a:gd name="T32" fmla="*/ 55 w 134"/>
                <a:gd name="T33" fmla="*/ 72 h 162"/>
                <a:gd name="T34" fmla="*/ 75 w 134"/>
                <a:gd name="T35" fmla="*/ 70 h 162"/>
                <a:gd name="T36" fmla="*/ 76 w 134"/>
                <a:gd name="T37" fmla="*/ 70 h 162"/>
                <a:gd name="T38" fmla="*/ 74 w 134"/>
                <a:gd name="T39" fmla="*/ 71 h 162"/>
                <a:gd name="T40" fmla="*/ 121 w 134"/>
                <a:gd name="T41" fmla="*/ 77 h 162"/>
                <a:gd name="T42" fmla="*/ 98 w 134"/>
                <a:gd name="T43" fmla="*/ 125 h 162"/>
                <a:gd name="T44" fmla="*/ 79 w 134"/>
                <a:gd name="T45" fmla="*/ 150 h 162"/>
                <a:gd name="T46" fmla="*/ 94 w 134"/>
                <a:gd name="T47" fmla="*/ 90 h 162"/>
                <a:gd name="T48" fmla="*/ 87 w 134"/>
                <a:gd name="T49" fmla="*/ 86 h 162"/>
                <a:gd name="T50" fmla="*/ 77 w 134"/>
                <a:gd name="T51" fmla="*/ 85 h 162"/>
                <a:gd name="T52" fmla="*/ 75 w 134"/>
                <a:gd name="T53" fmla="*/ 83 h 162"/>
                <a:gd name="T54" fmla="*/ 75 w 134"/>
                <a:gd name="T55" fmla="*/ 66 h 162"/>
                <a:gd name="T56" fmla="*/ 71 w 134"/>
                <a:gd name="T57" fmla="*/ 82 h 162"/>
                <a:gd name="T58" fmla="*/ 57 w 134"/>
                <a:gd name="T59" fmla="*/ 84 h 162"/>
                <a:gd name="T60" fmla="*/ 57 w 134"/>
                <a:gd name="T61" fmla="*/ 68 h 162"/>
                <a:gd name="T62" fmla="*/ 51 w 134"/>
                <a:gd name="T63" fmla="*/ 81 h 162"/>
                <a:gd name="T64" fmla="*/ 47 w 134"/>
                <a:gd name="T65" fmla="*/ 87 h 162"/>
                <a:gd name="T66" fmla="*/ 43 w 134"/>
                <a:gd name="T67" fmla="*/ 86 h 162"/>
                <a:gd name="T68" fmla="*/ 37 w 134"/>
                <a:gd name="T69" fmla="*/ 84 h 162"/>
                <a:gd name="T70" fmla="*/ 37 w 134"/>
                <a:gd name="T71" fmla="*/ 84 h 162"/>
                <a:gd name="T72" fmla="*/ 37 w 134"/>
                <a:gd name="T73" fmla="*/ 84 h 162"/>
                <a:gd name="T74" fmla="*/ 51 w 134"/>
                <a:gd name="T75" fmla="*/ 119 h 162"/>
                <a:gd name="T76" fmla="*/ 43 w 134"/>
                <a:gd name="T77" fmla="*/ 150 h 162"/>
                <a:gd name="T78" fmla="*/ 12 w 134"/>
                <a:gd name="T79" fmla="*/ 77 h 162"/>
                <a:gd name="T80" fmla="*/ 11 w 134"/>
                <a:gd name="T81" fmla="*/ 69 h 162"/>
                <a:gd name="T82" fmla="*/ 67 w 134"/>
                <a:gd name="T83" fmla="*/ 11 h 162"/>
                <a:gd name="T84" fmla="*/ 122 w 134"/>
                <a:gd name="T85" fmla="*/ 69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4" h="162">
                  <a:moveTo>
                    <a:pt x="134" y="67"/>
                  </a:moveTo>
                  <a:cubicBezTo>
                    <a:pt x="134" y="30"/>
                    <a:pt x="104" y="0"/>
                    <a:pt x="67" y="0"/>
                  </a:cubicBezTo>
                  <a:cubicBezTo>
                    <a:pt x="30" y="0"/>
                    <a:pt x="0" y="30"/>
                    <a:pt x="0" y="67"/>
                  </a:cubicBezTo>
                  <a:cubicBezTo>
                    <a:pt x="0" y="69"/>
                    <a:pt x="0" y="71"/>
                    <a:pt x="0" y="73"/>
                  </a:cubicBezTo>
                  <a:cubicBezTo>
                    <a:pt x="0" y="74"/>
                    <a:pt x="1" y="100"/>
                    <a:pt x="26" y="132"/>
                  </a:cubicBezTo>
                  <a:cubicBezTo>
                    <a:pt x="34" y="142"/>
                    <a:pt x="31" y="162"/>
                    <a:pt x="31" y="162"/>
                  </a:cubicBezTo>
                  <a:cubicBezTo>
                    <a:pt x="41" y="162"/>
                    <a:pt x="51" y="162"/>
                    <a:pt x="62" y="162"/>
                  </a:cubicBezTo>
                  <a:cubicBezTo>
                    <a:pt x="65" y="162"/>
                    <a:pt x="68" y="162"/>
                    <a:pt x="71" y="162"/>
                  </a:cubicBezTo>
                  <a:cubicBezTo>
                    <a:pt x="82" y="162"/>
                    <a:pt x="92" y="162"/>
                    <a:pt x="102" y="162"/>
                  </a:cubicBezTo>
                  <a:cubicBezTo>
                    <a:pt x="102" y="162"/>
                    <a:pt x="99" y="142"/>
                    <a:pt x="107" y="132"/>
                  </a:cubicBezTo>
                  <a:cubicBezTo>
                    <a:pt x="132" y="100"/>
                    <a:pt x="134" y="74"/>
                    <a:pt x="133" y="73"/>
                  </a:cubicBezTo>
                  <a:cubicBezTo>
                    <a:pt x="133" y="71"/>
                    <a:pt x="134" y="69"/>
                    <a:pt x="134" y="67"/>
                  </a:cubicBezTo>
                  <a:close/>
                  <a:moveTo>
                    <a:pt x="59" y="150"/>
                  </a:moveTo>
                  <a:cubicBezTo>
                    <a:pt x="59" y="118"/>
                    <a:pt x="59" y="118"/>
                    <a:pt x="59" y="118"/>
                  </a:cubicBezTo>
                  <a:cubicBezTo>
                    <a:pt x="59" y="117"/>
                    <a:pt x="59" y="117"/>
                    <a:pt x="58" y="116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6" y="91"/>
                    <a:pt x="47" y="91"/>
                    <a:pt x="48" y="90"/>
                  </a:cubicBezTo>
                  <a:cubicBezTo>
                    <a:pt x="50" y="90"/>
                    <a:pt x="52" y="88"/>
                    <a:pt x="54" y="87"/>
                  </a:cubicBezTo>
                  <a:cubicBezTo>
                    <a:pt x="56" y="89"/>
                    <a:pt x="59" y="91"/>
                    <a:pt x="61" y="91"/>
                  </a:cubicBezTo>
                  <a:cubicBezTo>
                    <a:pt x="65" y="92"/>
                    <a:pt x="69" y="90"/>
                    <a:pt x="73" y="87"/>
                  </a:cubicBezTo>
                  <a:cubicBezTo>
                    <a:pt x="73" y="87"/>
                    <a:pt x="73" y="87"/>
                    <a:pt x="73" y="88"/>
                  </a:cubicBezTo>
                  <a:cubicBezTo>
                    <a:pt x="75" y="91"/>
                    <a:pt x="78" y="92"/>
                    <a:pt x="80" y="92"/>
                  </a:cubicBezTo>
                  <a:cubicBezTo>
                    <a:pt x="81" y="92"/>
                    <a:pt x="81" y="92"/>
                    <a:pt x="81" y="92"/>
                  </a:cubicBezTo>
                  <a:cubicBezTo>
                    <a:pt x="82" y="92"/>
                    <a:pt x="83" y="92"/>
                    <a:pt x="84" y="91"/>
                  </a:cubicBezTo>
                  <a:cubicBezTo>
                    <a:pt x="71" y="116"/>
                    <a:pt x="71" y="116"/>
                    <a:pt x="71" y="116"/>
                  </a:cubicBezTo>
                  <a:cubicBezTo>
                    <a:pt x="71" y="117"/>
                    <a:pt x="71" y="117"/>
                    <a:pt x="71" y="118"/>
                  </a:cubicBezTo>
                  <a:cubicBezTo>
                    <a:pt x="71" y="150"/>
                    <a:pt x="71" y="150"/>
                    <a:pt x="71" y="150"/>
                  </a:cubicBezTo>
                  <a:lnTo>
                    <a:pt x="59" y="150"/>
                  </a:lnTo>
                  <a:close/>
                  <a:moveTo>
                    <a:pt x="55" y="72"/>
                  </a:moveTo>
                  <a:cubicBezTo>
                    <a:pt x="55" y="72"/>
                    <a:pt x="55" y="72"/>
                    <a:pt x="55" y="72"/>
                  </a:cubicBezTo>
                  <a:cubicBezTo>
                    <a:pt x="55" y="72"/>
                    <a:pt x="55" y="72"/>
                    <a:pt x="56" y="72"/>
                  </a:cubicBezTo>
                  <a:cubicBezTo>
                    <a:pt x="57" y="72"/>
                    <a:pt x="57" y="72"/>
                    <a:pt x="57" y="74"/>
                  </a:cubicBezTo>
                  <a:cubicBezTo>
                    <a:pt x="57" y="75"/>
                    <a:pt x="56" y="77"/>
                    <a:pt x="55" y="80"/>
                  </a:cubicBezTo>
                  <a:cubicBezTo>
                    <a:pt x="54" y="76"/>
                    <a:pt x="54" y="73"/>
                    <a:pt x="55" y="72"/>
                  </a:cubicBezTo>
                  <a:close/>
                  <a:moveTo>
                    <a:pt x="74" y="71"/>
                  </a:moveTo>
                  <a:cubicBezTo>
                    <a:pt x="74" y="70"/>
                    <a:pt x="75" y="70"/>
                    <a:pt x="75" y="70"/>
                  </a:cubicBezTo>
                  <a:cubicBezTo>
                    <a:pt x="75" y="70"/>
                    <a:pt x="75" y="70"/>
                    <a:pt x="75" y="70"/>
                  </a:cubicBezTo>
                  <a:cubicBezTo>
                    <a:pt x="76" y="70"/>
                    <a:pt x="76" y="70"/>
                    <a:pt x="76" y="70"/>
                  </a:cubicBezTo>
                  <a:cubicBezTo>
                    <a:pt x="76" y="71"/>
                    <a:pt x="76" y="74"/>
                    <a:pt x="74" y="78"/>
                  </a:cubicBezTo>
                  <a:cubicBezTo>
                    <a:pt x="73" y="75"/>
                    <a:pt x="73" y="72"/>
                    <a:pt x="74" y="71"/>
                  </a:cubicBezTo>
                  <a:close/>
                  <a:moveTo>
                    <a:pt x="122" y="69"/>
                  </a:moveTo>
                  <a:cubicBezTo>
                    <a:pt x="121" y="77"/>
                    <a:pt x="121" y="77"/>
                    <a:pt x="121" y="77"/>
                  </a:cubicBezTo>
                  <a:cubicBezTo>
                    <a:pt x="121" y="77"/>
                    <a:pt x="121" y="77"/>
                    <a:pt x="121" y="77"/>
                  </a:cubicBezTo>
                  <a:cubicBezTo>
                    <a:pt x="120" y="84"/>
                    <a:pt x="115" y="103"/>
                    <a:pt x="98" y="125"/>
                  </a:cubicBezTo>
                  <a:cubicBezTo>
                    <a:pt x="92" y="132"/>
                    <a:pt x="90" y="142"/>
                    <a:pt x="90" y="150"/>
                  </a:cubicBezTo>
                  <a:cubicBezTo>
                    <a:pt x="79" y="150"/>
                    <a:pt x="79" y="150"/>
                    <a:pt x="79" y="150"/>
                  </a:cubicBezTo>
                  <a:cubicBezTo>
                    <a:pt x="79" y="119"/>
                    <a:pt x="79" y="119"/>
                    <a:pt x="79" y="119"/>
                  </a:cubicBezTo>
                  <a:cubicBezTo>
                    <a:pt x="94" y="90"/>
                    <a:pt x="94" y="90"/>
                    <a:pt x="94" y="90"/>
                  </a:cubicBezTo>
                  <a:cubicBezTo>
                    <a:pt x="95" y="88"/>
                    <a:pt x="94" y="85"/>
                    <a:pt x="92" y="84"/>
                  </a:cubicBezTo>
                  <a:cubicBezTo>
                    <a:pt x="90" y="83"/>
                    <a:pt x="88" y="84"/>
                    <a:pt x="87" y="86"/>
                  </a:cubicBezTo>
                  <a:cubicBezTo>
                    <a:pt x="85" y="87"/>
                    <a:pt x="83" y="88"/>
                    <a:pt x="81" y="88"/>
                  </a:cubicBezTo>
                  <a:cubicBezTo>
                    <a:pt x="79" y="88"/>
                    <a:pt x="78" y="87"/>
                    <a:pt x="77" y="85"/>
                  </a:cubicBezTo>
                  <a:cubicBezTo>
                    <a:pt x="76" y="85"/>
                    <a:pt x="76" y="84"/>
                    <a:pt x="75" y="83"/>
                  </a:cubicBezTo>
                  <a:cubicBezTo>
                    <a:pt x="75" y="83"/>
                    <a:pt x="75" y="83"/>
                    <a:pt x="75" y="83"/>
                  </a:cubicBezTo>
                  <a:cubicBezTo>
                    <a:pt x="79" y="78"/>
                    <a:pt x="81" y="72"/>
                    <a:pt x="79" y="68"/>
                  </a:cubicBezTo>
                  <a:cubicBezTo>
                    <a:pt x="79" y="66"/>
                    <a:pt x="77" y="65"/>
                    <a:pt x="75" y="66"/>
                  </a:cubicBezTo>
                  <a:cubicBezTo>
                    <a:pt x="73" y="66"/>
                    <a:pt x="71" y="67"/>
                    <a:pt x="70" y="69"/>
                  </a:cubicBezTo>
                  <a:cubicBezTo>
                    <a:pt x="69" y="72"/>
                    <a:pt x="69" y="78"/>
                    <a:pt x="71" y="82"/>
                  </a:cubicBezTo>
                  <a:cubicBezTo>
                    <a:pt x="68" y="85"/>
                    <a:pt x="65" y="88"/>
                    <a:pt x="62" y="87"/>
                  </a:cubicBezTo>
                  <a:cubicBezTo>
                    <a:pt x="60" y="87"/>
                    <a:pt x="58" y="86"/>
                    <a:pt x="57" y="84"/>
                  </a:cubicBezTo>
                  <a:cubicBezTo>
                    <a:pt x="60" y="80"/>
                    <a:pt x="61" y="77"/>
                    <a:pt x="61" y="73"/>
                  </a:cubicBezTo>
                  <a:cubicBezTo>
                    <a:pt x="61" y="71"/>
                    <a:pt x="60" y="68"/>
                    <a:pt x="57" y="68"/>
                  </a:cubicBezTo>
                  <a:cubicBezTo>
                    <a:pt x="55" y="67"/>
                    <a:pt x="53" y="68"/>
                    <a:pt x="52" y="69"/>
                  </a:cubicBezTo>
                  <a:cubicBezTo>
                    <a:pt x="49" y="72"/>
                    <a:pt x="50" y="77"/>
                    <a:pt x="51" y="81"/>
                  </a:cubicBezTo>
                  <a:cubicBezTo>
                    <a:pt x="51" y="82"/>
                    <a:pt x="51" y="83"/>
                    <a:pt x="52" y="83"/>
                  </a:cubicBezTo>
                  <a:cubicBezTo>
                    <a:pt x="50" y="85"/>
                    <a:pt x="48" y="86"/>
                    <a:pt x="47" y="87"/>
                  </a:cubicBezTo>
                  <a:cubicBezTo>
                    <a:pt x="45" y="87"/>
                    <a:pt x="44" y="87"/>
                    <a:pt x="43" y="87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2" y="84"/>
                    <a:pt x="40" y="83"/>
                    <a:pt x="38" y="84"/>
                  </a:cubicBezTo>
                  <a:cubicBezTo>
                    <a:pt x="38" y="84"/>
                    <a:pt x="38" y="84"/>
                    <a:pt x="37" y="84"/>
                  </a:cubicBezTo>
                  <a:cubicBezTo>
                    <a:pt x="37" y="84"/>
                    <a:pt x="37" y="84"/>
                    <a:pt x="37" y="84"/>
                  </a:cubicBezTo>
                  <a:cubicBezTo>
                    <a:pt x="37" y="84"/>
                    <a:pt x="37" y="84"/>
                    <a:pt x="37" y="84"/>
                  </a:cubicBezTo>
                  <a:cubicBezTo>
                    <a:pt x="37" y="84"/>
                    <a:pt x="37" y="84"/>
                    <a:pt x="37" y="84"/>
                  </a:cubicBezTo>
                  <a:cubicBezTo>
                    <a:pt x="37" y="84"/>
                    <a:pt x="37" y="84"/>
                    <a:pt x="37" y="84"/>
                  </a:cubicBezTo>
                  <a:cubicBezTo>
                    <a:pt x="35" y="85"/>
                    <a:pt x="35" y="88"/>
                    <a:pt x="36" y="90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50"/>
                    <a:pt x="51" y="150"/>
                    <a:pt x="51" y="150"/>
                  </a:cubicBezTo>
                  <a:cubicBezTo>
                    <a:pt x="43" y="150"/>
                    <a:pt x="43" y="150"/>
                    <a:pt x="43" y="150"/>
                  </a:cubicBezTo>
                  <a:cubicBezTo>
                    <a:pt x="43" y="142"/>
                    <a:pt x="41" y="132"/>
                    <a:pt x="36" y="125"/>
                  </a:cubicBezTo>
                  <a:cubicBezTo>
                    <a:pt x="18" y="103"/>
                    <a:pt x="13" y="84"/>
                    <a:pt x="12" y="77"/>
                  </a:cubicBezTo>
                  <a:cubicBezTo>
                    <a:pt x="12" y="77"/>
                    <a:pt x="12" y="77"/>
                    <a:pt x="12" y="77"/>
                  </a:cubicBezTo>
                  <a:cubicBezTo>
                    <a:pt x="11" y="69"/>
                    <a:pt x="11" y="69"/>
                    <a:pt x="11" y="69"/>
                  </a:cubicBezTo>
                  <a:cubicBezTo>
                    <a:pt x="11" y="68"/>
                    <a:pt x="11" y="67"/>
                    <a:pt x="11" y="67"/>
                  </a:cubicBezTo>
                  <a:cubicBezTo>
                    <a:pt x="11" y="36"/>
                    <a:pt x="36" y="11"/>
                    <a:pt x="67" y="11"/>
                  </a:cubicBezTo>
                  <a:cubicBezTo>
                    <a:pt x="97" y="11"/>
                    <a:pt x="122" y="36"/>
                    <a:pt x="122" y="67"/>
                  </a:cubicBezTo>
                  <a:cubicBezTo>
                    <a:pt x="122" y="67"/>
                    <a:pt x="122" y="68"/>
                    <a:pt x="122" y="6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123" name="Freeform 358"/>
            <p:cNvSpPr>
              <a:spLocks/>
            </p:cNvSpPr>
            <p:nvPr/>
          </p:nvSpPr>
          <p:spPr bwMode="auto">
            <a:xfrm>
              <a:off x="6211724" y="6176235"/>
              <a:ext cx="148001" cy="84810"/>
            </a:xfrm>
            <a:custGeom>
              <a:avLst/>
              <a:gdLst>
                <a:gd name="T0" fmla="*/ 0 w 71"/>
                <a:gd name="T1" fmla="*/ 6 h 40"/>
                <a:gd name="T2" fmla="*/ 3 w 71"/>
                <a:gd name="T3" fmla="*/ 6 h 40"/>
                <a:gd name="T4" fmla="*/ 3 w 71"/>
                <a:gd name="T5" fmla="*/ 11 h 40"/>
                <a:gd name="T6" fmla="*/ 0 w 71"/>
                <a:gd name="T7" fmla="*/ 11 h 40"/>
                <a:gd name="T8" fmla="*/ 0 w 71"/>
                <a:gd name="T9" fmla="*/ 17 h 40"/>
                <a:gd name="T10" fmla="*/ 3 w 71"/>
                <a:gd name="T11" fmla="*/ 17 h 40"/>
                <a:gd name="T12" fmla="*/ 3 w 71"/>
                <a:gd name="T13" fmla="*/ 22 h 40"/>
                <a:gd name="T14" fmla="*/ 0 w 71"/>
                <a:gd name="T15" fmla="*/ 22 h 40"/>
                <a:gd name="T16" fmla="*/ 16 w 71"/>
                <a:gd name="T17" fmla="*/ 34 h 40"/>
                <a:gd name="T18" fmla="*/ 24 w 71"/>
                <a:gd name="T19" fmla="*/ 40 h 40"/>
                <a:gd name="T20" fmla="*/ 47 w 71"/>
                <a:gd name="T21" fmla="*/ 40 h 40"/>
                <a:gd name="T22" fmla="*/ 56 w 71"/>
                <a:gd name="T23" fmla="*/ 34 h 40"/>
                <a:gd name="T24" fmla="*/ 71 w 71"/>
                <a:gd name="T25" fmla="*/ 22 h 40"/>
                <a:gd name="T26" fmla="*/ 68 w 71"/>
                <a:gd name="T27" fmla="*/ 22 h 40"/>
                <a:gd name="T28" fmla="*/ 68 w 71"/>
                <a:gd name="T29" fmla="*/ 17 h 40"/>
                <a:gd name="T30" fmla="*/ 71 w 71"/>
                <a:gd name="T31" fmla="*/ 17 h 40"/>
                <a:gd name="T32" fmla="*/ 71 w 71"/>
                <a:gd name="T33" fmla="*/ 11 h 40"/>
                <a:gd name="T34" fmla="*/ 68 w 71"/>
                <a:gd name="T35" fmla="*/ 11 h 40"/>
                <a:gd name="T36" fmla="*/ 68 w 71"/>
                <a:gd name="T37" fmla="*/ 6 h 40"/>
                <a:gd name="T38" fmla="*/ 71 w 71"/>
                <a:gd name="T39" fmla="*/ 6 h 40"/>
                <a:gd name="T40" fmla="*/ 71 w 71"/>
                <a:gd name="T41" fmla="*/ 0 h 40"/>
                <a:gd name="T42" fmla="*/ 0 w 71"/>
                <a:gd name="T43" fmla="*/ 0 h 40"/>
                <a:gd name="T44" fmla="*/ 0 w 71"/>
                <a:gd name="T45" fmla="*/ 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1" h="40">
                  <a:moveTo>
                    <a:pt x="0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1" y="28"/>
                    <a:pt x="7" y="34"/>
                    <a:pt x="16" y="34"/>
                  </a:cubicBezTo>
                  <a:cubicBezTo>
                    <a:pt x="17" y="38"/>
                    <a:pt x="20" y="40"/>
                    <a:pt x="24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51" y="40"/>
                    <a:pt x="54" y="38"/>
                    <a:pt x="56" y="34"/>
                  </a:cubicBezTo>
                  <a:cubicBezTo>
                    <a:pt x="64" y="34"/>
                    <a:pt x="70" y="28"/>
                    <a:pt x="71" y="22"/>
                  </a:cubicBezTo>
                  <a:cubicBezTo>
                    <a:pt x="68" y="22"/>
                    <a:pt x="68" y="22"/>
                    <a:pt x="68" y="22"/>
                  </a:cubicBezTo>
                  <a:cubicBezTo>
                    <a:pt x="68" y="17"/>
                    <a:pt x="68" y="17"/>
                    <a:pt x="68" y="17"/>
                  </a:cubicBezTo>
                  <a:cubicBezTo>
                    <a:pt x="71" y="17"/>
                    <a:pt x="71" y="17"/>
                    <a:pt x="71" y="17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68" y="11"/>
                    <a:pt x="68" y="11"/>
                    <a:pt x="68" y="11"/>
                  </a:cubicBezTo>
                  <a:cubicBezTo>
                    <a:pt x="68" y="6"/>
                    <a:pt x="68" y="6"/>
                    <a:pt x="68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</p:grpSp>
      <p:sp>
        <p:nvSpPr>
          <p:cNvPr id="124" name="文本框 63"/>
          <p:cNvSpPr txBox="1"/>
          <p:nvPr/>
        </p:nvSpPr>
        <p:spPr>
          <a:xfrm>
            <a:off x="1760993" y="5154331"/>
            <a:ext cx="1219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16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5" name="文本框 64"/>
          <p:cNvSpPr txBox="1"/>
          <p:nvPr/>
        </p:nvSpPr>
        <p:spPr>
          <a:xfrm>
            <a:off x="1760993" y="5423312"/>
            <a:ext cx="1706880" cy="673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 smtClean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标题数字等都可以通过点击和重新输入进行更改，此处建议</a:t>
            </a:r>
            <a:r>
              <a:rPr lang="en-US" altLang="zh-CN" sz="1000" dirty="0" smtClean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1000" dirty="0" smtClean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000" dirty="0" smtClean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000" dirty="0" smtClean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</a:t>
            </a:r>
          </a:p>
        </p:txBody>
      </p:sp>
      <p:sp>
        <p:nvSpPr>
          <p:cNvPr id="126" name="文本框 65"/>
          <p:cNvSpPr txBox="1"/>
          <p:nvPr/>
        </p:nvSpPr>
        <p:spPr>
          <a:xfrm>
            <a:off x="9198780" y="5154331"/>
            <a:ext cx="1219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16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7" name="文本框 66"/>
          <p:cNvSpPr txBox="1"/>
          <p:nvPr/>
        </p:nvSpPr>
        <p:spPr>
          <a:xfrm>
            <a:off x="9198780" y="5423312"/>
            <a:ext cx="1706880" cy="673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 smtClean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标题数字等都可以通过点击和重新输入进行更改，此处建议</a:t>
            </a:r>
            <a:r>
              <a:rPr lang="en-US" altLang="zh-CN" sz="1000" dirty="0" smtClean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1000" dirty="0" smtClean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000" dirty="0" smtClean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000" dirty="0" smtClean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</a:t>
            </a:r>
          </a:p>
        </p:txBody>
      </p:sp>
      <p:sp>
        <p:nvSpPr>
          <p:cNvPr id="128" name="文本框 67"/>
          <p:cNvSpPr txBox="1"/>
          <p:nvPr/>
        </p:nvSpPr>
        <p:spPr>
          <a:xfrm>
            <a:off x="9198780" y="3367340"/>
            <a:ext cx="1219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16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9" name="文本框 68"/>
          <p:cNvSpPr txBox="1"/>
          <p:nvPr/>
        </p:nvSpPr>
        <p:spPr>
          <a:xfrm>
            <a:off x="9198780" y="3636321"/>
            <a:ext cx="1706880" cy="673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 smtClean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标题数字等都可以通过点击和重新输入进行更改，此处建议</a:t>
            </a:r>
            <a:r>
              <a:rPr lang="en-US" altLang="zh-CN" sz="1000" dirty="0" smtClean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1000" dirty="0" smtClean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000" dirty="0" smtClean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000" dirty="0" smtClean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</a:t>
            </a:r>
          </a:p>
        </p:txBody>
      </p:sp>
    </p:spTree>
    <p:extLst>
      <p:ext uri="{BB962C8B-B14F-4D97-AF65-F5344CB8AC3E}">
        <p14:creationId xmlns:p14="http://schemas.microsoft.com/office/powerpoint/2010/main" val="42491380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402</Words>
  <Application>Microsoft Office PowerPoint</Application>
  <PresentationFormat>自定义</PresentationFormat>
  <Paragraphs>30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2019-08-28T12:33:18Z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