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61"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660" y="-630"/>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2019/8/28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2019/8/28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2019/8/28</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2019/8/28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16932" y="1326345"/>
            <a:ext cx="136103" cy="759149"/>
            <a:chOff x="479376" y="332656"/>
            <a:chExt cx="144016" cy="803411"/>
          </a:xfrm>
        </p:grpSpPr>
        <p:sp>
          <p:nvSpPr>
            <p:cNvPr id="34" name="椭圆 33"/>
            <p:cNvSpPr/>
            <p:nvPr/>
          </p:nvSpPr>
          <p:spPr>
            <a:xfrm>
              <a:off x="479376" y="332656"/>
              <a:ext cx="144016" cy="144016"/>
            </a:xfrm>
            <a:prstGeom prst="ellipse">
              <a:avLst/>
            </a:prstGeom>
            <a:solidFill>
              <a:srgbClr val="3471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479376" y="497505"/>
              <a:ext cx="144016" cy="144016"/>
            </a:xfrm>
            <a:prstGeom prst="ellipse">
              <a:avLst/>
            </a:prstGeom>
            <a:solidFill>
              <a:srgbClr val="48A2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479376" y="662354"/>
              <a:ext cx="144016" cy="144016"/>
            </a:xfrm>
            <a:prstGeom prst="ellipse">
              <a:avLst/>
            </a:prstGeom>
            <a:solidFill>
              <a:srgbClr val="F39D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479376" y="827203"/>
              <a:ext cx="144016" cy="144016"/>
            </a:xfrm>
            <a:prstGeom prst="ellipse">
              <a:avLst/>
            </a:prstGeom>
            <a:solidFill>
              <a:srgbClr val="E34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479376" y="992051"/>
              <a:ext cx="144016" cy="144016"/>
            </a:xfrm>
            <a:prstGeom prst="ellipse">
              <a:avLst/>
            </a:prstGeom>
            <a:solidFill>
              <a:srgbClr val="4A2C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589138" y="1400592"/>
            <a:ext cx="2790104" cy="612368"/>
            <a:chOff x="5762069" y="2622527"/>
            <a:chExt cx="2952328" cy="648072"/>
          </a:xfrm>
        </p:grpSpPr>
        <p:sp>
          <p:nvSpPr>
            <p:cNvPr id="40" name="文本框 226"/>
            <p:cNvSpPr txBox="1"/>
            <p:nvPr/>
          </p:nvSpPr>
          <p:spPr>
            <a:xfrm>
              <a:off x="5762069" y="2622527"/>
              <a:ext cx="2952328" cy="472296"/>
            </a:xfrm>
            <a:prstGeom prst="rect">
              <a:avLst/>
            </a:prstGeom>
            <a:noFill/>
          </p:spPr>
          <p:txBody>
            <a:bodyPr wrap="square" rtlCol="0">
              <a:spAutoFit/>
            </a:bodyPr>
            <a:lstStyle/>
            <a:p>
              <a:r>
                <a:rPr lang="zh-CN" altLang="en-US" sz="2300" dirty="0">
                  <a:solidFill>
                    <a:schemeClr val="tx1">
                      <a:lumMod val="65000"/>
                      <a:lumOff val="35000"/>
                    </a:schemeClr>
                  </a:solidFill>
                  <a:latin typeface="微软雅黑" panose="020B0503020204020204" pitchFamily="34" charset="-122"/>
                  <a:ea typeface="微软雅黑" panose="020B0503020204020204" pitchFamily="34" charset="-122"/>
                </a:rPr>
                <a:t>点击添加标题</a:t>
              </a:r>
              <a:endParaRPr lang="en-US" altLang="zh-CN" sz="23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1" name="文本框 227"/>
            <p:cNvSpPr txBox="1"/>
            <p:nvPr/>
          </p:nvSpPr>
          <p:spPr>
            <a:xfrm>
              <a:off x="5762069" y="2993600"/>
              <a:ext cx="2952328" cy="276999"/>
            </a:xfrm>
            <a:prstGeom prst="rect">
              <a:avLst/>
            </a:prstGeom>
            <a:noFill/>
          </p:spPr>
          <p:txBody>
            <a:bodyPr wrap="square" rtlCol="0">
              <a:spAutoFit/>
            </a:bodyPr>
            <a:lstStyle/>
            <a:p>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Click Add title</a:t>
              </a:r>
            </a:p>
          </p:txBody>
        </p:sp>
      </p:grpSp>
      <p:grpSp>
        <p:nvGrpSpPr>
          <p:cNvPr id="42" name="组合 41"/>
          <p:cNvGrpSpPr/>
          <p:nvPr/>
        </p:nvGrpSpPr>
        <p:grpSpPr>
          <a:xfrm>
            <a:off x="3787549" y="2582578"/>
            <a:ext cx="3878925" cy="3826035"/>
            <a:chOff x="5447928" y="1136067"/>
            <a:chExt cx="4237471" cy="4180332"/>
          </a:xfrm>
        </p:grpSpPr>
        <p:grpSp>
          <p:nvGrpSpPr>
            <p:cNvPr id="43" name="组合 42"/>
            <p:cNvGrpSpPr/>
            <p:nvPr/>
          </p:nvGrpSpPr>
          <p:grpSpPr>
            <a:xfrm>
              <a:off x="5447928" y="1136067"/>
              <a:ext cx="4237471" cy="4180332"/>
              <a:chOff x="5152951" y="1230822"/>
              <a:chExt cx="4237471" cy="4180332"/>
            </a:xfrm>
          </p:grpSpPr>
          <p:sp>
            <p:nvSpPr>
              <p:cNvPr id="47" name="泪滴形 46"/>
              <p:cNvSpPr/>
              <p:nvPr/>
            </p:nvSpPr>
            <p:spPr>
              <a:xfrm>
                <a:off x="5152951" y="3970994"/>
                <a:ext cx="1440160" cy="1440160"/>
              </a:xfrm>
              <a:prstGeom prst="teardrop">
                <a:avLst/>
              </a:prstGeom>
              <a:solidFill>
                <a:srgbClr val="3471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700" dirty="0">
                    <a:latin typeface="微软雅黑" panose="020B0503020204020204" pitchFamily="34" charset="-122"/>
                    <a:ea typeface="微软雅黑" panose="020B0503020204020204" pitchFamily="34" charset="-122"/>
                    <a:cs typeface="Arial Unicode MS" panose="020B0604020202020204" pitchFamily="34" charset="-122"/>
                  </a:rPr>
                  <a:t>o</a:t>
                </a:r>
                <a:endParaRPr lang="zh-CN" altLang="en-US" sz="470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48" name="泪滴形 47"/>
              <p:cNvSpPr/>
              <p:nvPr/>
            </p:nvSpPr>
            <p:spPr>
              <a:xfrm rot="16200000">
                <a:off x="7950262" y="3970994"/>
                <a:ext cx="1440160" cy="1440160"/>
              </a:xfrm>
              <a:prstGeom prst="teardrop">
                <a:avLst/>
              </a:prstGeom>
              <a:solidFill>
                <a:srgbClr val="F39D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泪滴形 48"/>
              <p:cNvSpPr/>
              <p:nvPr/>
            </p:nvSpPr>
            <p:spPr>
              <a:xfrm rot="5400000">
                <a:off x="5152951" y="1230822"/>
                <a:ext cx="1440160" cy="1440160"/>
              </a:xfrm>
              <a:prstGeom prst="teardrop">
                <a:avLst/>
              </a:prstGeom>
              <a:solidFill>
                <a:srgbClr val="48A2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泪滴形 49"/>
              <p:cNvSpPr/>
              <p:nvPr/>
            </p:nvSpPr>
            <p:spPr>
              <a:xfrm rot="10800000">
                <a:off x="7950262" y="1230822"/>
                <a:ext cx="1440160" cy="1440160"/>
              </a:xfrm>
              <a:prstGeom prst="teardrop">
                <a:avLst/>
              </a:prstGeom>
              <a:solidFill>
                <a:srgbClr val="E346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6023992" y="2060848"/>
                <a:ext cx="2520280" cy="2520280"/>
                <a:chOff x="6096000" y="2348880"/>
                <a:chExt cx="2520280" cy="2520280"/>
              </a:xfrm>
            </p:grpSpPr>
            <p:sp>
              <p:nvSpPr>
                <p:cNvPr id="52" name="椭圆 51"/>
                <p:cNvSpPr/>
                <p:nvPr/>
              </p:nvSpPr>
              <p:spPr>
                <a:xfrm>
                  <a:off x="6096000" y="2348880"/>
                  <a:ext cx="2520280" cy="2520280"/>
                </a:xfrm>
                <a:prstGeom prst="ellipse">
                  <a:avLst/>
                </a:prstGeom>
                <a:solidFill>
                  <a:srgbClr val="2A2A2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椭圆 52"/>
                <p:cNvSpPr/>
                <p:nvPr/>
              </p:nvSpPr>
              <p:spPr>
                <a:xfrm>
                  <a:off x="6424228" y="2677108"/>
                  <a:ext cx="1863824" cy="1863824"/>
                </a:xfrm>
                <a:prstGeom prst="ellipse">
                  <a:avLst/>
                </a:prstGeom>
                <a:solidFill>
                  <a:srgbClr val="7271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300" dirty="0">
                      <a:latin typeface="微软雅黑" panose="020B0503020204020204" pitchFamily="34" charset="-122"/>
                      <a:ea typeface="微软雅黑" panose="020B0503020204020204" pitchFamily="34" charset="-122"/>
                    </a:rPr>
                    <a:t>标题</a:t>
                  </a:r>
                </a:p>
              </p:txBody>
            </p:sp>
            <p:sp>
              <p:nvSpPr>
                <p:cNvPr id="54" name="椭圆 53"/>
                <p:cNvSpPr/>
                <p:nvPr/>
              </p:nvSpPr>
              <p:spPr>
                <a:xfrm>
                  <a:off x="6348140" y="2601020"/>
                  <a:ext cx="2016000" cy="201600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4" name="矩形 43"/>
            <p:cNvSpPr/>
            <p:nvPr/>
          </p:nvSpPr>
          <p:spPr>
            <a:xfrm>
              <a:off x="5844719" y="1432547"/>
              <a:ext cx="581741" cy="891135"/>
            </a:xfrm>
            <a:prstGeom prst="rect">
              <a:avLst/>
            </a:prstGeom>
          </p:spPr>
          <p:txBody>
            <a:bodyPr wrap="none">
              <a:spAutoFit/>
            </a:bodyPr>
            <a:lstStyle/>
            <a:p>
              <a:pPr algn="ctr"/>
              <a:r>
                <a:rPr lang="en-US" altLang="zh-CN" sz="4700"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S</a:t>
              </a:r>
              <a:endParaRPr lang="zh-CN" altLang="en-US" sz="4700"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45" name="矩形 44"/>
            <p:cNvSpPr/>
            <p:nvPr/>
          </p:nvSpPr>
          <p:spPr>
            <a:xfrm>
              <a:off x="8598479" y="1510348"/>
              <a:ext cx="742849" cy="739809"/>
            </a:xfrm>
            <a:prstGeom prst="rect">
              <a:avLst/>
            </a:prstGeom>
          </p:spPr>
          <p:txBody>
            <a:bodyPr wrap="none">
              <a:spAutoFit/>
            </a:bodyPr>
            <a:lstStyle/>
            <a:p>
              <a:pPr algn="ctr"/>
              <a:r>
                <a:rPr lang="en-US" altLang="zh-CN" sz="3800"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W</a:t>
              </a:r>
              <a:endParaRPr lang="zh-CN" altLang="en-US" sz="3800"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46" name="矩形 45"/>
            <p:cNvSpPr/>
            <p:nvPr/>
          </p:nvSpPr>
          <p:spPr>
            <a:xfrm>
              <a:off x="8716683" y="4342566"/>
              <a:ext cx="506441" cy="739809"/>
            </a:xfrm>
            <a:prstGeom prst="rect">
              <a:avLst/>
            </a:prstGeom>
          </p:spPr>
          <p:txBody>
            <a:bodyPr wrap="none">
              <a:spAutoFit/>
            </a:bodyPr>
            <a:lstStyle/>
            <a:p>
              <a:pPr algn="ctr"/>
              <a:r>
                <a:rPr lang="en-US" altLang="zh-CN" sz="3800"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T</a:t>
              </a:r>
              <a:endParaRPr lang="zh-CN" altLang="en-US" sz="3800"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endParaRPr>
            </a:p>
          </p:txBody>
        </p:sp>
      </p:grpSp>
      <p:sp>
        <p:nvSpPr>
          <p:cNvPr id="55" name="文本框 242"/>
          <p:cNvSpPr txBox="1"/>
          <p:nvPr/>
        </p:nvSpPr>
        <p:spPr>
          <a:xfrm>
            <a:off x="646506" y="2650709"/>
            <a:ext cx="1973488" cy="348985"/>
          </a:xfrm>
          <a:prstGeom prst="rect">
            <a:avLst/>
          </a:prstGeom>
          <a:noFill/>
        </p:spPr>
        <p:txBody>
          <a:bodyPr wrap="square" lIns="86411" tIns="43205" rIns="86411" bIns="43205" rtlCol="0">
            <a:spAutoFit/>
          </a:bodyPr>
          <a:lstStyle/>
          <a:p>
            <a:r>
              <a:rPr lang="zh-CN" altLang="en-US" dirty="0" smtClean="0">
                <a:solidFill>
                  <a:srgbClr val="48A286"/>
                </a:solidFill>
                <a:latin typeface="微软雅黑" panose="020B0503020204020204" pitchFamily="34" charset="-122"/>
                <a:ea typeface="微软雅黑" panose="020B0503020204020204" pitchFamily="34" charset="-122"/>
              </a:rPr>
              <a:t>添加内容标题</a:t>
            </a:r>
            <a:endParaRPr lang="en-US" altLang="zh-CN" dirty="0">
              <a:solidFill>
                <a:srgbClr val="48A286"/>
              </a:solidFill>
              <a:latin typeface="微软雅黑" panose="020B0503020204020204" pitchFamily="34" charset="-122"/>
              <a:ea typeface="微软雅黑" panose="020B0503020204020204" pitchFamily="34" charset="-122"/>
            </a:endParaRPr>
          </a:p>
        </p:txBody>
      </p:sp>
      <p:sp>
        <p:nvSpPr>
          <p:cNvPr id="56" name="文本框 243"/>
          <p:cNvSpPr txBox="1"/>
          <p:nvPr/>
        </p:nvSpPr>
        <p:spPr>
          <a:xfrm>
            <a:off x="646506" y="3027680"/>
            <a:ext cx="2706217" cy="595085"/>
          </a:xfrm>
          <a:prstGeom prst="rect">
            <a:avLst/>
          </a:prstGeom>
          <a:noFill/>
        </p:spPr>
        <p:txBody>
          <a:bodyPr wrap="square" lIns="86411" tIns="43205" rIns="86411" bIns="43205" rtlCol="0">
            <a:spAutoFit/>
          </a:bodyPr>
          <a:lstStyle/>
          <a:p>
            <a:pPr>
              <a:lnSpc>
                <a:spcPct val="150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点击添加内容详情点击添加内容详情点击添加内容详情点击添加内容详情</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7" name="文本框 244"/>
          <p:cNvSpPr txBox="1"/>
          <p:nvPr/>
        </p:nvSpPr>
        <p:spPr>
          <a:xfrm>
            <a:off x="646506" y="5243670"/>
            <a:ext cx="1973488" cy="348985"/>
          </a:xfrm>
          <a:prstGeom prst="rect">
            <a:avLst/>
          </a:prstGeom>
          <a:noFill/>
        </p:spPr>
        <p:txBody>
          <a:bodyPr wrap="square" lIns="86411" tIns="43205" rIns="86411" bIns="43205" rtlCol="0">
            <a:spAutoFit/>
          </a:bodyPr>
          <a:lstStyle/>
          <a:p>
            <a:r>
              <a:rPr lang="zh-CN" altLang="en-US" dirty="0" smtClean="0">
                <a:solidFill>
                  <a:srgbClr val="34719E"/>
                </a:solidFill>
                <a:latin typeface="微软雅黑" panose="020B0503020204020204" pitchFamily="34" charset="-122"/>
                <a:ea typeface="微软雅黑" panose="020B0503020204020204" pitchFamily="34" charset="-122"/>
              </a:rPr>
              <a:t>添加内容标题</a:t>
            </a:r>
            <a:endParaRPr lang="en-US" altLang="zh-CN" dirty="0">
              <a:solidFill>
                <a:srgbClr val="34719E"/>
              </a:solidFill>
              <a:latin typeface="微软雅黑" panose="020B0503020204020204" pitchFamily="34" charset="-122"/>
              <a:ea typeface="微软雅黑" panose="020B0503020204020204" pitchFamily="34" charset="-122"/>
            </a:endParaRPr>
          </a:p>
        </p:txBody>
      </p:sp>
      <p:sp>
        <p:nvSpPr>
          <p:cNvPr id="58" name="文本框 245"/>
          <p:cNvSpPr txBox="1"/>
          <p:nvPr/>
        </p:nvSpPr>
        <p:spPr>
          <a:xfrm>
            <a:off x="646506" y="5620641"/>
            <a:ext cx="2706217" cy="595085"/>
          </a:xfrm>
          <a:prstGeom prst="rect">
            <a:avLst/>
          </a:prstGeom>
          <a:noFill/>
        </p:spPr>
        <p:txBody>
          <a:bodyPr wrap="square" lIns="86411" tIns="43205" rIns="86411" bIns="43205" rtlCol="0">
            <a:spAutoFit/>
          </a:bodyPr>
          <a:lstStyle/>
          <a:p>
            <a:pPr>
              <a:lnSpc>
                <a:spcPct val="150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点击添加内容详情点击添加内容详情点击添加内容详情点击添加内容详情</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9" name="文本框 246"/>
          <p:cNvSpPr txBox="1"/>
          <p:nvPr/>
        </p:nvSpPr>
        <p:spPr>
          <a:xfrm>
            <a:off x="8278936" y="2650709"/>
            <a:ext cx="1973488" cy="348985"/>
          </a:xfrm>
          <a:prstGeom prst="rect">
            <a:avLst/>
          </a:prstGeom>
          <a:noFill/>
        </p:spPr>
        <p:txBody>
          <a:bodyPr wrap="square" lIns="86411" tIns="43205" rIns="86411" bIns="43205" rtlCol="0">
            <a:spAutoFit/>
          </a:bodyPr>
          <a:lstStyle/>
          <a:p>
            <a:r>
              <a:rPr lang="zh-CN" altLang="en-US" dirty="0" smtClean="0">
                <a:solidFill>
                  <a:srgbClr val="E34661"/>
                </a:solidFill>
                <a:latin typeface="微软雅黑" panose="020B0503020204020204" pitchFamily="34" charset="-122"/>
                <a:ea typeface="微软雅黑" panose="020B0503020204020204" pitchFamily="34" charset="-122"/>
              </a:rPr>
              <a:t>添加内容标题</a:t>
            </a:r>
            <a:endParaRPr lang="en-US" altLang="zh-CN" dirty="0">
              <a:solidFill>
                <a:srgbClr val="E34661"/>
              </a:solidFill>
              <a:latin typeface="微软雅黑" panose="020B0503020204020204" pitchFamily="34" charset="-122"/>
              <a:ea typeface="微软雅黑" panose="020B0503020204020204" pitchFamily="34" charset="-122"/>
            </a:endParaRPr>
          </a:p>
        </p:txBody>
      </p:sp>
      <p:sp>
        <p:nvSpPr>
          <p:cNvPr id="60" name="文本框 247"/>
          <p:cNvSpPr txBox="1"/>
          <p:nvPr/>
        </p:nvSpPr>
        <p:spPr>
          <a:xfrm>
            <a:off x="8278936" y="3027680"/>
            <a:ext cx="2706217" cy="595085"/>
          </a:xfrm>
          <a:prstGeom prst="rect">
            <a:avLst/>
          </a:prstGeom>
          <a:noFill/>
        </p:spPr>
        <p:txBody>
          <a:bodyPr wrap="square" lIns="86411" tIns="43205" rIns="86411" bIns="43205" rtlCol="0">
            <a:spAutoFit/>
          </a:bodyPr>
          <a:lstStyle/>
          <a:p>
            <a:pPr>
              <a:lnSpc>
                <a:spcPct val="150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点击添加内容详情点击添加内容详情点击添加内容详情点击添加内容详情</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1" name="文本框 248"/>
          <p:cNvSpPr txBox="1"/>
          <p:nvPr/>
        </p:nvSpPr>
        <p:spPr>
          <a:xfrm>
            <a:off x="8278936" y="5243670"/>
            <a:ext cx="1973488" cy="348985"/>
          </a:xfrm>
          <a:prstGeom prst="rect">
            <a:avLst/>
          </a:prstGeom>
          <a:noFill/>
        </p:spPr>
        <p:txBody>
          <a:bodyPr wrap="square" lIns="86411" tIns="43205" rIns="86411" bIns="43205" rtlCol="0">
            <a:spAutoFit/>
          </a:bodyPr>
          <a:lstStyle/>
          <a:p>
            <a:r>
              <a:rPr lang="zh-CN" altLang="en-US" dirty="0" smtClean="0">
                <a:solidFill>
                  <a:srgbClr val="F39D30"/>
                </a:solidFill>
                <a:latin typeface="微软雅黑" panose="020B0503020204020204" pitchFamily="34" charset="-122"/>
                <a:ea typeface="微软雅黑" panose="020B0503020204020204" pitchFamily="34" charset="-122"/>
              </a:rPr>
              <a:t>添加内容标题</a:t>
            </a:r>
            <a:endParaRPr lang="en-US" altLang="zh-CN" dirty="0">
              <a:solidFill>
                <a:srgbClr val="F39D30"/>
              </a:solidFill>
              <a:latin typeface="微软雅黑" panose="020B0503020204020204" pitchFamily="34" charset="-122"/>
              <a:ea typeface="微软雅黑" panose="020B0503020204020204" pitchFamily="34" charset="-122"/>
            </a:endParaRPr>
          </a:p>
        </p:txBody>
      </p:sp>
      <p:sp>
        <p:nvSpPr>
          <p:cNvPr id="62" name="文本框 249"/>
          <p:cNvSpPr txBox="1"/>
          <p:nvPr/>
        </p:nvSpPr>
        <p:spPr>
          <a:xfrm>
            <a:off x="8278936" y="5620641"/>
            <a:ext cx="2706217" cy="595085"/>
          </a:xfrm>
          <a:prstGeom prst="rect">
            <a:avLst/>
          </a:prstGeom>
          <a:noFill/>
        </p:spPr>
        <p:txBody>
          <a:bodyPr wrap="square" lIns="86411" tIns="43205" rIns="86411" bIns="43205" rtlCol="0">
            <a:spAutoFit/>
          </a:bodyPr>
          <a:lstStyle/>
          <a:p>
            <a:pPr>
              <a:lnSpc>
                <a:spcPct val="150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点击添加内容详情点击添加内容详情点击添加内容详情点击添加内容详情</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33360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403</Words>
  <Application>Microsoft Office PowerPoint</Application>
  <PresentationFormat>自定义</PresentationFormat>
  <Paragraphs>32</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2019-08-28T12:32:37Z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