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99" r:id="rId2"/>
  </p:sldMasterIdLst>
  <p:notesMasterIdLst>
    <p:notesMasterId r:id="rId5"/>
  </p:notesMasterIdLst>
  <p:handoutMasterIdLst>
    <p:handoutMasterId r:id="rId6"/>
  </p:handoutMasterIdLst>
  <p:sldIdLst>
    <p:sldId id="461" r:id="rId3"/>
    <p:sldId id="359" r:id="rId4"/>
  </p:sldIdLst>
  <p:sldSz cx="11522075" cy="864076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576072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1152144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728216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23042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880360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3456432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4032504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4608576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990099"/>
    <a:srgbClr val="FF3399"/>
    <a:srgbClr val="66FF33"/>
    <a:srgbClr val="99FF66"/>
    <a:srgbClr val="FFCC66"/>
    <a:srgbClr val="FF9900"/>
    <a:srgbClr val="FFFFFF"/>
    <a:srgbClr val="FFCC00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570" autoAdjust="0"/>
    <p:restoredTop sz="95672" autoAdjust="0"/>
  </p:normalViewPr>
  <p:slideViewPr>
    <p:cSldViewPr>
      <p:cViewPr>
        <p:scale>
          <a:sx n="75" d="100"/>
          <a:sy n="75" d="100"/>
        </p:scale>
        <p:origin x="660" y="-630"/>
      </p:cViewPr>
      <p:guideLst>
        <p:guide orient="horz" pos="2722"/>
        <p:guide pos="362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5304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2019/8/28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2019/8/28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1pPr>
    <a:lvl2pPr marL="57607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2pPr>
    <a:lvl3pPr marL="115214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3pPr>
    <a:lvl4pPr marL="172821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4pPr>
    <a:lvl5pPr marL="2304288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5pPr>
    <a:lvl6pPr marL="288036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345643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403250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460857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矩形 11"/>
          <p:cNvSpPr/>
          <p:nvPr userDrawn="1"/>
        </p:nvSpPr>
        <p:spPr bwMode="auto">
          <a:xfrm>
            <a:off x="-10867" y="1009940"/>
            <a:ext cx="11568081" cy="6768925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5000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 userDrawn="1"/>
        </p:nvSpPr>
        <p:spPr bwMode="auto">
          <a:xfrm>
            <a:off x="-8002" y="-18002"/>
            <a:ext cx="11565216" cy="1098098"/>
          </a:xfrm>
          <a:prstGeom prst="rect">
            <a:avLst/>
          </a:prstGeom>
          <a:blipFill dpi="0" rotWithShape="1">
            <a:blip r:embed="rId4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3207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5" y="344031"/>
            <a:ext cx="3790683" cy="146412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1" y="344031"/>
            <a:ext cx="6441160" cy="7374652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05" y="1808160"/>
            <a:ext cx="3790683" cy="5910523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3267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7" y="6048534"/>
            <a:ext cx="6913245" cy="714064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7" y="772068"/>
            <a:ext cx="6913245" cy="5184458"/>
          </a:xfrm>
        </p:spPr>
        <p:txBody>
          <a:bodyPr/>
          <a:lstStyle>
            <a:lvl1pPr marL="0" indent="0">
              <a:buNone/>
              <a:defRPr sz="4000"/>
            </a:lvl1pPr>
            <a:lvl2pPr marL="576072" indent="0">
              <a:buNone/>
              <a:defRPr sz="3500"/>
            </a:lvl2pPr>
            <a:lvl3pPr marL="1152144" indent="0">
              <a:buNone/>
              <a:defRPr sz="3000"/>
            </a:lvl3pPr>
            <a:lvl4pPr marL="1728216" indent="0">
              <a:buNone/>
              <a:defRPr sz="2500"/>
            </a:lvl4pPr>
            <a:lvl5pPr marL="2304288" indent="0">
              <a:buNone/>
              <a:defRPr sz="2500"/>
            </a:lvl5pPr>
            <a:lvl6pPr marL="2880360" indent="0">
              <a:buNone/>
              <a:defRPr sz="2500"/>
            </a:lvl6pPr>
            <a:lvl7pPr marL="3456432" indent="0">
              <a:buNone/>
              <a:defRPr sz="2500"/>
            </a:lvl7pPr>
            <a:lvl8pPr marL="4032504" indent="0">
              <a:buNone/>
              <a:defRPr sz="2500"/>
            </a:lvl8pPr>
            <a:lvl9pPr marL="4608576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7" y="6762598"/>
            <a:ext cx="6913245" cy="1014089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7267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541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504" y="346032"/>
            <a:ext cx="2592467" cy="7372651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346032"/>
            <a:ext cx="7585366" cy="7372651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760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874003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 bwMode="auto">
          <a:xfrm>
            <a:off x="-21737" y="1054219"/>
            <a:ext cx="11568081" cy="6768925"/>
          </a:xfrm>
          <a:prstGeom prst="rect">
            <a:avLst/>
          </a:prstGeom>
          <a:gradFill flip="none" rotWithShape="1">
            <a:gsLst>
              <a:gs pos="0">
                <a:srgbClr val="16355B"/>
              </a:gs>
              <a:gs pos="50000">
                <a:srgbClr val="0A2037"/>
              </a:gs>
              <a:gs pos="100000">
                <a:srgbClr val="000D18"/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8" name="图片 11" descr="png素材 (276)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矩形 8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11" name="Picture 6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</p:spTree>
    <p:extLst>
      <p:ext uri="{BB962C8B-B14F-4D97-AF65-F5344CB8AC3E}">
        <p14:creationId xmlns:p14="http://schemas.microsoft.com/office/powerpoint/2010/main" val="1717001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64156" y="2684237"/>
            <a:ext cx="9793764" cy="1852164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728311" y="4896432"/>
            <a:ext cx="8065453" cy="220819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60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52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82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3042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80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564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325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6085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517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0850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4" y="5552491"/>
            <a:ext cx="9793764" cy="1716152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4" y="3662325"/>
            <a:ext cx="9793764" cy="1890166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607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5214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821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042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8036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5643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3250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6085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532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104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57055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986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934171"/>
            <a:ext cx="5090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4" y="2740242"/>
            <a:ext cx="5090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55" y="1934171"/>
            <a:ext cx="5092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55" y="2740242"/>
            <a:ext cx="5092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238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238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576104" y="346031"/>
            <a:ext cx="10369868" cy="1440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576104" y="2016179"/>
            <a:ext cx="10369868" cy="5702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2019/8/28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712" r:id="rId2"/>
    <p:sldLayoutId id="2147483713" r:id="rId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5pPr>
      <a:lvl6pPr marL="576072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6pPr>
      <a:lvl7pPr marL="1152144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7pPr>
      <a:lvl8pPr marL="1728216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8pPr>
      <a:lvl9pPr marL="2304288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432054" indent="-432054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 vert="horz" lIns="115214" tIns="57607" rIns="115214" bIns="57607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2016179"/>
            <a:ext cx="10369868" cy="5702504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19172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ctr" defTabSz="1152144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2054" indent="-432054" algn="l" defTabSz="1152144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defTabSz="1152144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defTabSz="1152144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defTabSz="1152144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5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7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9" name="直接连接符 6"/>
          <p:cNvCxnSpPr/>
          <p:nvPr/>
        </p:nvCxnSpPr>
        <p:spPr>
          <a:xfrm>
            <a:off x="5665021" y="4104556"/>
            <a:ext cx="4452802" cy="0"/>
          </a:xfrm>
          <a:prstGeom prst="line">
            <a:avLst/>
          </a:prstGeom>
          <a:noFill/>
          <a:ln w="19050" cap="rnd" cmpd="sng" algn="ctr">
            <a:solidFill>
              <a:srgbClr val="181715"/>
            </a:solidFill>
            <a:prstDash val="sysDot"/>
            <a:headEnd type="oval"/>
            <a:tailEnd type="oval"/>
          </a:ln>
          <a:effectLst/>
        </p:spPr>
      </p:cxnSp>
      <p:cxnSp>
        <p:nvCxnSpPr>
          <p:cNvPr id="20" name="直接连接符 8"/>
          <p:cNvCxnSpPr/>
          <p:nvPr/>
        </p:nvCxnSpPr>
        <p:spPr>
          <a:xfrm>
            <a:off x="7861416" y="1968498"/>
            <a:ext cx="0" cy="4512122"/>
          </a:xfrm>
          <a:prstGeom prst="line">
            <a:avLst/>
          </a:prstGeom>
          <a:noFill/>
          <a:ln w="19050" cap="rnd" cmpd="sng" algn="ctr">
            <a:solidFill>
              <a:srgbClr val="181715"/>
            </a:solidFill>
            <a:prstDash val="sysDot"/>
            <a:headEnd type="oval"/>
            <a:tailEnd type="oval"/>
          </a:ln>
          <a:effectLst/>
        </p:spPr>
      </p:cxnSp>
      <p:sp>
        <p:nvSpPr>
          <p:cNvPr id="21" name="斜纹 47"/>
          <p:cNvSpPr/>
          <p:nvPr/>
        </p:nvSpPr>
        <p:spPr>
          <a:xfrm flipH="1">
            <a:off x="6705207" y="2944525"/>
            <a:ext cx="2322419" cy="2824076"/>
          </a:xfrm>
          <a:custGeom>
            <a:avLst/>
            <a:gdLst/>
            <a:ahLst/>
            <a:cxnLst/>
            <a:rect l="l" t="t" r="r" b="b"/>
            <a:pathLst>
              <a:path w="1991521" h="2422004">
                <a:moveTo>
                  <a:pt x="999704" y="0"/>
                </a:moveTo>
                <a:lnTo>
                  <a:pt x="999416" y="3196"/>
                </a:lnTo>
                <a:cubicBezTo>
                  <a:pt x="941315" y="20326"/>
                  <a:pt x="892227" y="324615"/>
                  <a:pt x="871921" y="750311"/>
                </a:cubicBezTo>
                <a:cubicBezTo>
                  <a:pt x="546229" y="937452"/>
                  <a:pt x="-47874" y="1110302"/>
                  <a:pt x="3077" y="1317103"/>
                </a:cubicBezTo>
                <a:lnTo>
                  <a:pt x="861802" y="1175458"/>
                </a:lnTo>
                <a:cubicBezTo>
                  <a:pt x="861599" y="1181301"/>
                  <a:pt x="861594" y="1187155"/>
                  <a:pt x="861594" y="1193019"/>
                </a:cubicBezTo>
                <a:cubicBezTo>
                  <a:pt x="861594" y="1602301"/>
                  <a:pt x="886320" y="1963404"/>
                  <a:pt x="924247" y="2177679"/>
                </a:cubicBezTo>
                <a:lnTo>
                  <a:pt x="808510" y="2293416"/>
                </a:lnTo>
                <a:lnTo>
                  <a:pt x="808510" y="2422003"/>
                </a:lnTo>
                <a:lnTo>
                  <a:pt x="947135" y="2283379"/>
                </a:lnTo>
                <a:cubicBezTo>
                  <a:pt x="963187" y="2342747"/>
                  <a:pt x="980980" y="2377776"/>
                  <a:pt x="999703" y="2382963"/>
                </a:cubicBezTo>
                <a:cubicBezTo>
                  <a:pt x="999704" y="2383278"/>
                  <a:pt x="999704" y="2383593"/>
                  <a:pt x="999704" y="2383906"/>
                </a:cubicBezTo>
                <a:lnTo>
                  <a:pt x="999704" y="2383904"/>
                </a:lnTo>
                <a:lnTo>
                  <a:pt x="1000820" y="2383434"/>
                </a:lnTo>
                <a:lnTo>
                  <a:pt x="1004469" y="2384971"/>
                </a:lnTo>
                <a:lnTo>
                  <a:pt x="1004469" y="2384973"/>
                </a:lnTo>
                <a:cubicBezTo>
                  <a:pt x="1004469" y="2383956"/>
                  <a:pt x="1004469" y="2382930"/>
                  <a:pt x="1004474" y="2381895"/>
                </a:cubicBezTo>
                <a:cubicBezTo>
                  <a:pt x="1024062" y="2376464"/>
                  <a:pt x="1042631" y="2338373"/>
                  <a:pt x="1059337" y="2273945"/>
                </a:cubicBezTo>
                <a:lnTo>
                  <a:pt x="1207395" y="2422004"/>
                </a:lnTo>
                <a:lnTo>
                  <a:pt x="1207395" y="2293417"/>
                </a:lnTo>
                <a:lnTo>
                  <a:pt x="1081619" y="2167641"/>
                </a:lnTo>
                <a:cubicBezTo>
                  <a:pt x="1118534" y="1952318"/>
                  <a:pt x="1142579" y="1595562"/>
                  <a:pt x="1142579" y="1191952"/>
                </a:cubicBezTo>
                <a:lnTo>
                  <a:pt x="1142409" y="1177552"/>
                </a:lnTo>
                <a:lnTo>
                  <a:pt x="1988444" y="1317104"/>
                </a:lnTo>
                <a:cubicBezTo>
                  <a:pt x="2038725" y="1113022"/>
                  <a:pt x="1460799" y="942003"/>
                  <a:pt x="1132557" y="757724"/>
                </a:cubicBezTo>
                <a:cubicBezTo>
                  <a:pt x="1112573" y="327045"/>
                  <a:pt x="1063124" y="18585"/>
                  <a:pt x="1004558" y="2045"/>
                </a:cubicBezTo>
                <a:lnTo>
                  <a:pt x="1004469" y="1067"/>
                </a:lnTo>
                <a:cubicBezTo>
                  <a:pt x="1004087" y="1067"/>
                  <a:pt x="1003706" y="1080"/>
                  <a:pt x="1003353" y="1537"/>
                </a:cubicBezTo>
                <a:cubicBezTo>
                  <a:pt x="1002305" y="145"/>
                  <a:pt x="1001007" y="0"/>
                  <a:pt x="999704" y="0"/>
                </a:cubicBezTo>
                <a:close/>
              </a:path>
            </a:pathLst>
          </a:custGeom>
          <a:solidFill>
            <a:srgbClr val="9A9B99"/>
          </a:solidFill>
          <a:ln w="25400" cap="flat" cmpd="sng" algn="ctr">
            <a:noFill/>
            <a:prstDash val="solid"/>
          </a:ln>
          <a:effectLst/>
        </p:spPr>
        <p:txBody>
          <a:bodyPr lIns="115214" tIns="57607" rIns="115214" bIns="57607" anchor="ctr"/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300" kern="0">
              <a:solidFill>
                <a:prstClr val="white"/>
              </a:solidFill>
              <a:latin typeface="Century Gothic"/>
              <a:ea typeface="微软雅黑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5665021" y="1895615"/>
            <a:ext cx="619303" cy="636899"/>
          </a:xfrm>
          <a:prstGeom prst="rect">
            <a:avLst/>
          </a:prstGeom>
          <a:solidFill>
            <a:srgbClr val="38C4D2"/>
          </a:solidFill>
          <a:ln w="25400" cap="flat" cmpd="sng" algn="ctr">
            <a:noFill/>
            <a:prstDash val="solid"/>
          </a:ln>
          <a:effectLst/>
        </p:spPr>
        <p:txBody>
          <a:bodyPr lIns="115214" tIns="57607" rIns="115214" bIns="57607" anchor="ctr"/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3000" b="1" kern="0" dirty="0">
                <a:solidFill>
                  <a:srgbClr val="FFFFFF"/>
                </a:solidFill>
                <a:latin typeface="Century Gothic"/>
                <a:ea typeface="微软雅黑"/>
              </a:rPr>
              <a:t>S</a:t>
            </a:r>
            <a:endParaRPr lang="zh-CN" altLang="en-US" sz="3000" b="1" kern="0" dirty="0">
              <a:solidFill>
                <a:srgbClr val="FFFFFF"/>
              </a:solidFill>
              <a:latin typeface="Century Gothic"/>
              <a:ea typeface="微软雅黑"/>
            </a:endParaRPr>
          </a:p>
        </p:txBody>
      </p:sp>
      <p:sp>
        <p:nvSpPr>
          <p:cNvPr id="23" name="矩形 6"/>
          <p:cNvSpPr>
            <a:spLocks noChangeArrowheads="1"/>
          </p:cNvSpPr>
          <p:nvPr/>
        </p:nvSpPr>
        <p:spPr bwMode="auto">
          <a:xfrm>
            <a:off x="5579006" y="2544514"/>
            <a:ext cx="2172391" cy="9151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15214" tIns="57607" rIns="115214" bIns="57607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1152144" eaLnBrk="1" hangingPunct="1">
              <a:lnSpc>
                <a:spcPct val="130000"/>
              </a:lnSpc>
            </a:pPr>
            <a:r>
              <a:rPr lang="zh-CN" altLang="en-US" sz="1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标题数字等都可以通过点击和重新输入进行更改，顶部“开始”面板中可以对字体、字号、颜色、行距等进行修改。</a:t>
            </a:r>
            <a:r>
              <a:rPr lang="en-US" altLang="zh-CN" sz="1000" dirty="0">
                <a:solidFill>
                  <a:srgbClr val="181715"/>
                </a:solidFill>
                <a:latin typeface="Century Gothic" panose="020B0502020202020204" pitchFamily="34" charset="0"/>
              </a:rPr>
              <a:t> </a:t>
            </a:r>
            <a:endParaRPr lang="zh-CN" altLang="en-US" sz="1000" dirty="0">
              <a:solidFill>
                <a:srgbClr val="181715"/>
              </a:solidFill>
              <a:latin typeface="Century Gothic" panose="020B0502020202020204" pitchFamily="34" charset="0"/>
            </a:endParaRPr>
          </a:p>
        </p:txBody>
      </p:sp>
      <p:sp>
        <p:nvSpPr>
          <p:cNvPr id="24" name="矩形 6"/>
          <p:cNvSpPr>
            <a:spLocks noChangeArrowheads="1"/>
          </p:cNvSpPr>
          <p:nvPr/>
        </p:nvSpPr>
        <p:spPr bwMode="auto">
          <a:xfrm>
            <a:off x="8029447" y="2532514"/>
            <a:ext cx="2172391" cy="9151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15214" tIns="57607" rIns="115214" bIns="57607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1152144" eaLnBrk="1" hangingPunct="1">
              <a:lnSpc>
                <a:spcPct val="130000"/>
              </a:lnSpc>
            </a:pPr>
            <a:r>
              <a:rPr lang="zh-CN" altLang="en-US" sz="1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标题数字等都可以通过点击和重新输入进行更改，顶部“开始”面板中可以对字体、字号、颜色、行距等进行修改。</a:t>
            </a:r>
            <a:r>
              <a:rPr lang="en-US" altLang="zh-CN" sz="1000" dirty="0">
                <a:solidFill>
                  <a:srgbClr val="181715"/>
                </a:solidFill>
                <a:latin typeface="Century Gothic" panose="020B0502020202020204" pitchFamily="34" charset="0"/>
              </a:rPr>
              <a:t> </a:t>
            </a:r>
            <a:endParaRPr lang="zh-CN" altLang="en-US" sz="1000" dirty="0">
              <a:solidFill>
                <a:srgbClr val="181715"/>
              </a:solidFill>
              <a:latin typeface="Century Gothic" panose="020B0502020202020204" pitchFamily="34" charset="0"/>
            </a:endParaRPr>
          </a:p>
        </p:txBody>
      </p:sp>
      <p:sp>
        <p:nvSpPr>
          <p:cNvPr id="25" name="矩形 6"/>
          <p:cNvSpPr>
            <a:spLocks noChangeArrowheads="1"/>
          </p:cNvSpPr>
          <p:nvPr/>
        </p:nvSpPr>
        <p:spPr bwMode="auto">
          <a:xfrm>
            <a:off x="8101460" y="4802576"/>
            <a:ext cx="2172391" cy="9151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15214" tIns="57607" rIns="115214" bIns="57607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1152144" eaLnBrk="1" hangingPunct="1">
              <a:lnSpc>
                <a:spcPct val="130000"/>
              </a:lnSpc>
            </a:pPr>
            <a:r>
              <a:rPr lang="zh-CN" altLang="en-US" sz="1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标题数字等都可以通过点击和重新输入进行更改，顶部“开始”面板中可以对字体、字号、颜色、行距等进行修改。</a:t>
            </a:r>
            <a:r>
              <a:rPr lang="en-US" altLang="zh-CN" sz="1000" dirty="0">
                <a:solidFill>
                  <a:srgbClr val="181715"/>
                </a:solidFill>
                <a:latin typeface="Century Gothic" panose="020B0502020202020204" pitchFamily="34" charset="0"/>
              </a:rPr>
              <a:t> </a:t>
            </a:r>
            <a:endParaRPr lang="zh-CN" altLang="en-US" sz="1000" dirty="0">
              <a:solidFill>
                <a:srgbClr val="181715"/>
              </a:solidFill>
              <a:latin typeface="Century Gothic" panose="020B0502020202020204" pitchFamily="34" charset="0"/>
            </a:endParaRPr>
          </a:p>
        </p:txBody>
      </p:sp>
      <p:sp>
        <p:nvSpPr>
          <p:cNvPr id="26" name="矩形 6"/>
          <p:cNvSpPr>
            <a:spLocks noChangeArrowheads="1"/>
          </p:cNvSpPr>
          <p:nvPr/>
        </p:nvSpPr>
        <p:spPr bwMode="auto">
          <a:xfrm>
            <a:off x="5534998" y="4802576"/>
            <a:ext cx="2172391" cy="9151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15214" tIns="57607" rIns="115214" bIns="57607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1152144" eaLnBrk="1" hangingPunct="1">
              <a:lnSpc>
                <a:spcPct val="130000"/>
              </a:lnSpc>
            </a:pPr>
            <a:r>
              <a:rPr lang="zh-CN" altLang="en-US" sz="1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标题数字等都可以通过点击和重新输入进行更改，顶部“开始”面板中可以对字体、字号、颜色、行距等进行修改。</a:t>
            </a:r>
            <a:r>
              <a:rPr lang="en-US" altLang="zh-CN" sz="1000" dirty="0">
                <a:solidFill>
                  <a:srgbClr val="181715"/>
                </a:solidFill>
                <a:latin typeface="Century Gothic" panose="020B0502020202020204" pitchFamily="34" charset="0"/>
              </a:rPr>
              <a:t> </a:t>
            </a:r>
            <a:endParaRPr lang="zh-CN" altLang="en-US" sz="1000" dirty="0">
              <a:solidFill>
                <a:srgbClr val="181715"/>
              </a:solidFill>
              <a:latin typeface="Century Gothic" panose="020B0502020202020204" pitchFamily="34" charset="0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9448063" y="1895615"/>
            <a:ext cx="619303" cy="636899"/>
          </a:xfrm>
          <a:prstGeom prst="rect">
            <a:avLst/>
          </a:prstGeom>
          <a:solidFill>
            <a:srgbClr val="B6D95D"/>
          </a:solidFill>
          <a:ln w="25400" cap="flat" cmpd="sng" algn="ctr">
            <a:noFill/>
            <a:prstDash val="solid"/>
          </a:ln>
          <a:effectLst/>
        </p:spPr>
        <p:txBody>
          <a:bodyPr lIns="115214" tIns="57607" rIns="115214" bIns="57607" anchor="ctr"/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3000" b="1" kern="0" dirty="0">
                <a:solidFill>
                  <a:srgbClr val="FFFFFF"/>
                </a:solidFill>
                <a:latin typeface="Century Gothic"/>
                <a:ea typeface="微软雅黑"/>
              </a:rPr>
              <a:t>W</a:t>
            </a:r>
            <a:endParaRPr lang="zh-CN" altLang="en-US" sz="3000" b="1" kern="0" dirty="0">
              <a:solidFill>
                <a:srgbClr val="FFFFFF"/>
              </a:solidFill>
              <a:latin typeface="Century Gothic"/>
              <a:ea typeface="微软雅黑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5665021" y="5843722"/>
            <a:ext cx="619303" cy="636899"/>
          </a:xfrm>
          <a:prstGeom prst="rect">
            <a:avLst/>
          </a:prstGeom>
          <a:solidFill>
            <a:srgbClr val="F79646">
              <a:lumMod val="75000"/>
            </a:srgbClr>
          </a:solidFill>
          <a:ln w="25400" cap="flat" cmpd="sng" algn="ctr">
            <a:noFill/>
            <a:prstDash val="solid"/>
          </a:ln>
          <a:effectLst/>
        </p:spPr>
        <p:txBody>
          <a:bodyPr lIns="115214" tIns="57607" rIns="115214" bIns="57607" anchor="ctr"/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3000" b="1" kern="0" dirty="0">
                <a:solidFill>
                  <a:srgbClr val="FFFFFF"/>
                </a:solidFill>
                <a:latin typeface="Century Gothic"/>
                <a:ea typeface="微软雅黑"/>
              </a:rPr>
              <a:t>O</a:t>
            </a:r>
            <a:endParaRPr lang="zh-CN" altLang="en-US" sz="3000" b="1" kern="0" dirty="0">
              <a:solidFill>
                <a:srgbClr val="FFFFFF"/>
              </a:solidFill>
              <a:latin typeface="Century Gothic"/>
              <a:ea typeface="微软雅黑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9448063" y="5843722"/>
            <a:ext cx="619303" cy="636899"/>
          </a:xfrm>
          <a:prstGeom prst="rect">
            <a:avLst/>
          </a:prstGeom>
          <a:solidFill>
            <a:srgbClr val="FDC125"/>
          </a:solidFill>
          <a:ln w="25400" cap="flat" cmpd="sng" algn="ctr">
            <a:noFill/>
            <a:prstDash val="solid"/>
          </a:ln>
          <a:effectLst/>
        </p:spPr>
        <p:txBody>
          <a:bodyPr lIns="115214" tIns="57607" rIns="115214" bIns="57607" anchor="ctr"/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3000" b="1" kern="0" dirty="0">
                <a:solidFill>
                  <a:srgbClr val="FFFFFF"/>
                </a:solidFill>
                <a:latin typeface="Century Gothic"/>
                <a:ea typeface="微软雅黑"/>
              </a:rPr>
              <a:t>T</a:t>
            </a:r>
            <a:endParaRPr lang="zh-CN" altLang="en-US" sz="3000" b="1" kern="0" dirty="0">
              <a:solidFill>
                <a:srgbClr val="FFFFFF"/>
              </a:solidFill>
              <a:latin typeface="Century Gothic"/>
              <a:ea typeface="微软雅黑"/>
            </a:endParaRPr>
          </a:p>
        </p:txBody>
      </p:sp>
      <p:sp>
        <p:nvSpPr>
          <p:cNvPr id="30" name="矩形 6"/>
          <p:cNvSpPr>
            <a:spLocks noChangeArrowheads="1"/>
          </p:cNvSpPr>
          <p:nvPr/>
        </p:nvSpPr>
        <p:spPr bwMode="auto">
          <a:xfrm>
            <a:off x="923166" y="3447629"/>
            <a:ext cx="3766794" cy="29771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15214" tIns="57607" rIns="115214" bIns="57607">
            <a:spAutoFit/>
          </a:bodyPr>
          <a:lstStyle/>
          <a:p>
            <a:pPr marL="216027" indent="-216027" defTabSz="1152144">
              <a:lnSpc>
                <a:spcPct val="130000"/>
              </a:lnSpc>
              <a:buFont typeface="Arial" pitchFamily="34" charset="0"/>
              <a:buChar char="•"/>
              <a:defRPr/>
            </a:pPr>
            <a:r>
              <a:rPr lang="zh-CN" altLang="en-US" sz="13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标题数字等都可以通过点击和重新输入进行更改，顶部“开始”面板中可以对字体、字号、颜色、行距等进行修改。 </a:t>
            </a:r>
            <a:endParaRPr lang="en-US" altLang="zh-CN" sz="13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16027" indent="-216027" defTabSz="1152144">
              <a:lnSpc>
                <a:spcPct val="130000"/>
              </a:lnSpc>
              <a:buFont typeface="Arial" pitchFamily="34" charset="0"/>
              <a:buChar char="•"/>
              <a:defRPr/>
            </a:pPr>
            <a:endParaRPr lang="en-US" altLang="zh-CN" sz="13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16027" indent="-216027" defTabSz="1152144">
              <a:lnSpc>
                <a:spcPct val="130000"/>
              </a:lnSpc>
              <a:buFont typeface="Arial" pitchFamily="34" charset="0"/>
              <a:buChar char="•"/>
              <a:defRPr/>
            </a:pPr>
            <a:r>
              <a:rPr lang="zh-CN" altLang="en-US" sz="13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标题数字等都可以通过点击和重新输入进行更改，顶部“开始”面板中可以对字体、字号、颜色、行距等进行修改。 </a:t>
            </a:r>
            <a:endParaRPr lang="en-US" altLang="zh-CN" sz="13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16027" indent="-216027" defTabSz="1152144">
              <a:lnSpc>
                <a:spcPct val="130000"/>
              </a:lnSpc>
              <a:buFont typeface="Arial" pitchFamily="34" charset="0"/>
              <a:buChar char="•"/>
              <a:defRPr/>
            </a:pPr>
            <a:endParaRPr lang="en-US" altLang="zh-CN" sz="13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16027" indent="-216027" defTabSz="1152144">
              <a:lnSpc>
                <a:spcPct val="130000"/>
              </a:lnSpc>
              <a:buFont typeface="Arial" pitchFamily="34" charset="0"/>
              <a:buChar char="•"/>
              <a:defRPr/>
            </a:pPr>
            <a:r>
              <a:rPr lang="zh-CN" altLang="en-US" sz="13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标题数字等都可以通过点击和重新输入进行更改，顶部“开始”面板中可以对字体、字号、颜色、行距等进行修改。</a:t>
            </a:r>
            <a:endParaRPr lang="zh-CN" altLang="en-US" sz="1300" dirty="0">
              <a:solidFill>
                <a:srgbClr val="181715"/>
              </a:solidFill>
              <a:latin typeface="Century Gothic" pitchFamily="34" charset="0"/>
              <a:ea typeface="微软雅黑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923166" y="2532513"/>
            <a:ext cx="3680242" cy="659193"/>
          </a:xfrm>
          <a:prstGeom prst="rect">
            <a:avLst/>
          </a:prstGeom>
        </p:spPr>
        <p:txBody>
          <a:bodyPr wrap="none" lIns="115214" tIns="57607" rIns="115214" bIns="57607">
            <a:spAutoFit/>
          </a:bodyPr>
          <a:lstStyle/>
          <a:p>
            <a:pPr defTabSz="576072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3500" b="1" dirty="0">
                <a:solidFill>
                  <a:srgbClr val="38C4D2"/>
                </a:solidFill>
                <a:latin typeface="Century Gothic"/>
                <a:ea typeface="微软雅黑"/>
              </a:rPr>
              <a:t>YOUR</a:t>
            </a:r>
            <a:r>
              <a:rPr lang="zh-CN" altLang="en-US" sz="3500" b="1" dirty="0">
                <a:solidFill>
                  <a:srgbClr val="38C4D2"/>
                </a:solidFill>
                <a:latin typeface="Century Gothic"/>
                <a:ea typeface="微软雅黑"/>
              </a:rPr>
              <a:t> </a:t>
            </a:r>
            <a:r>
              <a:rPr lang="en-US" altLang="zh-CN" sz="3500" b="1" dirty="0">
                <a:solidFill>
                  <a:srgbClr val="38C4D2"/>
                </a:solidFill>
                <a:latin typeface="Century Gothic"/>
                <a:ea typeface="微软雅黑"/>
              </a:rPr>
              <a:t>TITLE</a:t>
            </a:r>
            <a:r>
              <a:rPr lang="zh-CN" altLang="en-US" sz="3500" b="1" dirty="0">
                <a:solidFill>
                  <a:srgbClr val="38C4D2"/>
                </a:solidFill>
                <a:latin typeface="Century Gothic"/>
                <a:ea typeface="微软雅黑"/>
              </a:rPr>
              <a:t> </a:t>
            </a:r>
            <a:r>
              <a:rPr lang="en-US" altLang="zh-CN" sz="3500" b="1" dirty="0">
                <a:solidFill>
                  <a:srgbClr val="38C4D2"/>
                </a:solidFill>
                <a:latin typeface="Century Gothic"/>
                <a:ea typeface="微软雅黑"/>
              </a:rPr>
              <a:t>HERE</a:t>
            </a:r>
            <a:endParaRPr lang="zh-CN" altLang="en-US" sz="3500" dirty="0">
              <a:solidFill>
                <a:srgbClr val="1E2D43"/>
              </a:solidFill>
              <a:latin typeface="Century Gothic"/>
              <a:ea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val="33179854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37429" y="5046195"/>
            <a:ext cx="10030654" cy="33568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2000" dirty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20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880244"/>
            <a:ext cx="11522075" cy="2800257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5214" tIns="57607" rIns="115214" bIns="57607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590107" y="3006736"/>
            <a:ext cx="5170931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5761037" y="3006736"/>
            <a:ext cx="5170932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6841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3735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68" y="215659"/>
            <a:ext cx="9717199" cy="337890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7179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23074</TotalTime>
  <Words>600</Words>
  <Application>Microsoft Office PowerPoint</Application>
  <PresentationFormat>自定义</PresentationFormat>
  <Paragraphs>31</Paragraphs>
  <Slides>2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</vt:i4>
      </vt:variant>
    </vt:vector>
  </HeadingPairs>
  <TitlesOfParts>
    <vt:vector size="4" baseType="lpstr">
      <vt:lpstr>第一PPT模板网：www.1ppt.com</vt:lpstr>
      <vt:lpstr>第一PPT：www.1ppt.com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http://www.1ppt.com</dc:description>
  <cp:lastModifiedBy>Windows User</cp:lastModifiedBy>
  <cp:revision>1366</cp:revision>
  <dcterms:created xsi:type="dcterms:W3CDTF">2009-02-11T05:37:22Z</dcterms:created>
  <dcterms:modified xsi:type="dcterms:W3CDTF">2019-08-28T12:32:51Z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