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322739" y="1428750"/>
            <a:ext cx="4941510" cy="494394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GB" sz="2600" dirty="0">
                <a:solidFill>
                  <a:srgbClr val="262626"/>
                </a:solidFill>
                <a:latin typeface="Economica" panose="02000506040000020004" pitchFamily="50" charset="0"/>
              </a:rPr>
              <a:t>SWOT ANALYSIS-2</a:t>
            </a:r>
            <a:endParaRPr lang="en-IN" sz="2600" dirty="0">
              <a:solidFill>
                <a:srgbClr val="262626"/>
              </a:solidFill>
              <a:latin typeface="Economica" panose="02000506040000020004" pitchFamily="50" charset="0"/>
            </a:endParaRPr>
          </a:p>
        </p:txBody>
      </p:sp>
      <p:sp>
        <p:nvSpPr>
          <p:cNvPr id="18" name="Oval 41"/>
          <p:cNvSpPr/>
          <p:nvPr/>
        </p:nvSpPr>
        <p:spPr>
          <a:xfrm>
            <a:off x="3485128" y="2633029"/>
            <a:ext cx="2241404" cy="2241061"/>
          </a:xfrm>
          <a:prstGeom prst="ellipse">
            <a:avLst/>
          </a:prstGeom>
          <a:solidFill>
            <a:srgbClr val="63A53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900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en-IN" sz="10900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Oval 52"/>
          <p:cNvSpPr/>
          <p:nvPr/>
        </p:nvSpPr>
        <p:spPr>
          <a:xfrm>
            <a:off x="5411475" y="2633029"/>
            <a:ext cx="2241404" cy="2241061"/>
          </a:xfrm>
          <a:prstGeom prst="ellipse">
            <a:avLst/>
          </a:prstGeom>
          <a:solidFill>
            <a:srgbClr val="37A76F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900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en-IN" sz="10900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Oval 53"/>
          <p:cNvSpPr/>
          <p:nvPr/>
        </p:nvSpPr>
        <p:spPr>
          <a:xfrm>
            <a:off x="5411475" y="4383576"/>
            <a:ext cx="2241404" cy="2241061"/>
          </a:xfrm>
          <a:prstGeom prst="ellipse">
            <a:avLst/>
          </a:prstGeom>
          <a:solidFill>
            <a:srgbClr val="EA5454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900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en-IN" sz="10900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Oval 54"/>
          <p:cNvSpPr/>
          <p:nvPr/>
        </p:nvSpPr>
        <p:spPr>
          <a:xfrm>
            <a:off x="3485127" y="4382077"/>
            <a:ext cx="2241404" cy="2241061"/>
          </a:xfrm>
          <a:prstGeom prst="ellipse">
            <a:avLst/>
          </a:prstGeom>
          <a:solidFill>
            <a:srgbClr val="51C3F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900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en-IN" sz="10900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ounded Rectangle 55"/>
          <p:cNvSpPr/>
          <p:nvPr/>
        </p:nvSpPr>
        <p:spPr>
          <a:xfrm>
            <a:off x="4880056" y="4250279"/>
            <a:ext cx="1296233" cy="70201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262626">
                  <a:shade val="30000"/>
                  <a:satMod val="115000"/>
                </a:srgbClr>
              </a:gs>
              <a:gs pos="50000">
                <a:srgbClr val="262626">
                  <a:shade val="67500"/>
                  <a:satMod val="115000"/>
                </a:srgbClr>
              </a:gs>
              <a:gs pos="100000">
                <a:srgbClr val="262626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300" b="1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SWOT</a:t>
            </a:r>
            <a:endParaRPr lang="en-IN" sz="2300" b="1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ounded Rectangle 56"/>
          <p:cNvSpPr/>
          <p:nvPr/>
        </p:nvSpPr>
        <p:spPr>
          <a:xfrm>
            <a:off x="1119640" y="2950830"/>
            <a:ext cx="2240643" cy="5535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99CB38">
                  <a:shade val="30000"/>
                  <a:satMod val="115000"/>
                </a:srgbClr>
              </a:gs>
              <a:gs pos="50000">
                <a:srgbClr val="99CB38">
                  <a:shade val="67500"/>
                  <a:satMod val="115000"/>
                </a:srgbClr>
              </a:gs>
              <a:gs pos="100000">
                <a:srgbClr val="99CB38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900" b="1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Strength</a:t>
            </a:r>
            <a:endParaRPr lang="en-IN" sz="1900" b="1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57"/>
          <p:cNvSpPr/>
          <p:nvPr/>
        </p:nvSpPr>
        <p:spPr>
          <a:xfrm>
            <a:off x="0" y="3523110"/>
            <a:ext cx="3365103" cy="595085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algn="r" defTabSz="86410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Proin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tellus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erat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elementum</a:t>
            </a:r>
            <a:endParaRPr lang="en-IN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ounded Rectangle 58"/>
          <p:cNvSpPr/>
          <p:nvPr/>
        </p:nvSpPr>
        <p:spPr>
          <a:xfrm>
            <a:off x="1119640" y="4949091"/>
            <a:ext cx="2240643" cy="5535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51C3F9">
                  <a:shade val="30000"/>
                  <a:satMod val="115000"/>
                </a:srgbClr>
              </a:gs>
              <a:gs pos="50000">
                <a:srgbClr val="51C3F9">
                  <a:shade val="67500"/>
                  <a:satMod val="115000"/>
                </a:srgbClr>
              </a:gs>
              <a:gs pos="100000">
                <a:srgbClr val="51C3F9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900" b="1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Opportunity</a:t>
            </a:r>
            <a:endParaRPr lang="en-IN" sz="1900" b="1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59"/>
          <p:cNvSpPr/>
          <p:nvPr/>
        </p:nvSpPr>
        <p:spPr>
          <a:xfrm>
            <a:off x="-42364" y="5502606"/>
            <a:ext cx="3365103" cy="595085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algn="r" defTabSz="86410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Proin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tellus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erat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elementum</a:t>
            </a:r>
            <a:endParaRPr lang="en-IN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ounded Rectangle 60"/>
          <p:cNvSpPr/>
          <p:nvPr/>
        </p:nvSpPr>
        <p:spPr>
          <a:xfrm>
            <a:off x="7896674" y="2954037"/>
            <a:ext cx="2240643" cy="5535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4C1A3">
                  <a:shade val="30000"/>
                  <a:satMod val="115000"/>
                </a:srgbClr>
              </a:gs>
              <a:gs pos="50000">
                <a:srgbClr val="44C1A3">
                  <a:shade val="67500"/>
                  <a:satMod val="115000"/>
                </a:srgbClr>
              </a:gs>
              <a:gs pos="100000">
                <a:srgbClr val="44C1A3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900" b="1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Weaknesses</a:t>
            </a:r>
            <a:endParaRPr lang="en-IN" sz="1900" b="1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61"/>
          <p:cNvSpPr/>
          <p:nvPr/>
        </p:nvSpPr>
        <p:spPr>
          <a:xfrm>
            <a:off x="7896674" y="3507553"/>
            <a:ext cx="3365103" cy="595085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86410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Proin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tellus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erat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elementum</a:t>
            </a:r>
            <a:endParaRPr lang="en-IN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ounded Rectangle 62"/>
          <p:cNvSpPr/>
          <p:nvPr/>
        </p:nvSpPr>
        <p:spPr>
          <a:xfrm>
            <a:off x="7896674" y="4949091"/>
            <a:ext cx="2240643" cy="5535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D7774">
                  <a:shade val="30000"/>
                  <a:satMod val="115000"/>
                </a:srgbClr>
              </a:gs>
              <a:gs pos="50000">
                <a:srgbClr val="ED7774">
                  <a:shade val="67500"/>
                  <a:satMod val="115000"/>
                </a:srgbClr>
              </a:gs>
              <a:gs pos="100000">
                <a:srgbClr val="ED7774">
                  <a:shade val="100000"/>
                  <a:satMod val="115000"/>
                </a:srgbClr>
              </a:gs>
            </a:gsLst>
            <a:lin ang="189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900" b="1" kern="0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Threats</a:t>
            </a:r>
            <a:endParaRPr lang="en-IN" sz="1900" b="1" kern="0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63"/>
          <p:cNvSpPr/>
          <p:nvPr/>
        </p:nvSpPr>
        <p:spPr>
          <a:xfrm>
            <a:off x="7896674" y="5502606"/>
            <a:ext cx="3365103" cy="595085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defTabSz="86410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Proin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tellus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cursus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erat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IN" sz="11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elementum</a:t>
            </a:r>
            <a:endParaRPr lang="en-IN" sz="11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69828" y="1793697"/>
            <a:ext cx="1428058" cy="287309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GB" sz="1300" b="1" dirty="0">
                <a:solidFill>
                  <a:srgbClr val="51C3F9">
                    <a:lumMod val="50000"/>
                  </a:srgb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Your sub title goes here</a:t>
            </a:r>
            <a:endParaRPr lang="en-IN" sz="1300" b="1" dirty="0">
              <a:solidFill>
                <a:srgbClr val="51C3F9">
                  <a:lumMod val="50000"/>
                </a:srgbClr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59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340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2019-08-28T12:31:45Z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