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7"/>
          <p:cNvSpPr txBox="1">
            <a:spLocks/>
          </p:cNvSpPr>
          <p:nvPr/>
        </p:nvSpPr>
        <p:spPr>
          <a:xfrm>
            <a:off x="3743944" y="1228378"/>
            <a:ext cx="4125845" cy="58375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id-ID" sz="2400" dirty="0" smtClean="0">
                <a:solidFill>
                  <a:srgbClr val="5C5C5C">
                    <a:lumMod val="7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SWOT Analisys</a:t>
            </a:r>
            <a:endParaRPr lang="en-US" sz="2400" dirty="0" smtClean="0">
              <a:solidFill>
                <a:srgbClr val="5C5C5C">
                  <a:lumMod val="75000"/>
                </a:srgb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743944" y="1693265"/>
            <a:ext cx="412584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100" dirty="0" smtClean="0">
                <a:solidFill>
                  <a:prstClr val="white">
                    <a:lumMod val="7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Put a relevant subtitle in this line</a:t>
            </a:r>
            <a:endParaRPr lang="en-US" sz="1100" dirty="0">
              <a:solidFill>
                <a:prstClr val="white">
                  <a:lumMod val="7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Freeform 3"/>
          <p:cNvSpPr>
            <a:spLocks noChangeArrowheads="1"/>
          </p:cNvSpPr>
          <p:nvPr/>
        </p:nvSpPr>
        <p:spPr bwMode="auto">
          <a:xfrm rot="19397468">
            <a:off x="4511593" y="2821257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84CBC5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Freeform 3"/>
          <p:cNvSpPr>
            <a:spLocks noChangeArrowheads="1"/>
          </p:cNvSpPr>
          <p:nvPr/>
        </p:nvSpPr>
        <p:spPr bwMode="auto">
          <a:xfrm rot="3202081">
            <a:off x="5732765" y="3230243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8D35E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7" name="Freeform 3"/>
          <p:cNvSpPr>
            <a:spLocks noChangeArrowheads="1"/>
          </p:cNvSpPr>
          <p:nvPr/>
        </p:nvSpPr>
        <p:spPr bwMode="auto">
          <a:xfrm rot="8579122">
            <a:off x="5320979" y="4453382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47264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8" name="Freeform 3"/>
          <p:cNvSpPr>
            <a:spLocks noChangeArrowheads="1"/>
          </p:cNvSpPr>
          <p:nvPr/>
        </p:nvSpPr>
        <p:spPr bwMode="auto">
          <a:xfrm rot="13978264">
            <a:off x="4100450" y="4052982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7CC8EC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41709" y="3163161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5400" b="1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rPr>
              <a:t>S</a:t>
            </a:r>
            <a:endParaRPr lang="ru-RU" sz="5400" b="1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Helvetica Neue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09744" y="3672718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5400" b="1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rPr>
              <a:t>O</a:t>
            </a:r>
            <a:endParaRPr lang="ru-RU" sz="5400" b="1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Helvetica Neue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27864" y="5011312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5400" b="1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rPr>
              <a:t>T</a:t>
            </a:r>
            <a:endParaRPr lang="ru-RU" sz="5400" b="1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Helvetica Neue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38874" y="4456706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54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rPr>
              <a:t>W</a:t>
            </a:r>
            <a:endParaRPr lang="ru-RU" sz="5400" b="1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Helvetica Neue"/>
            </a:endParaRPr>
          </a:p>
        </p:txBody>
      </p:sp>
      <p:grpSp>
        <p:nvGrpSpPr>
          <p:cNvPr id="43" name="Group 37"/>
          <p:cNvGrpSpPr>
            <a:grpSpLocks noChangeAspect="1"/>
          </p:cNvGrpSpPr>
          <p:nvPr/>
        </p:nvGrpSpPr>
        <p:grpSpPr>
          <a:xfrm>
            <a:off x="7741190" y="2981746"/>
            <a:ext cx="472497" cy="1334053"/>
            <a:chOff x="6213477" y="1119189"/>
            <a:chExt cx="746125" cy="2106613"/>
          </a:xfrm>
          <a:solidFill>
            <a:srgbClr val="F8D35E"/>
          </a:solidFill>
        </p:grpSpPr>
        <p:sp>
          <p:nvSpPr>
            <p:cNvPr id="44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6702427" y="1119189"/>
              <a:ext cx="115888" cy="93663"/>
            </a:xfrm>
            <a:custGeom>
              <a:avLst/>
              <a:gdLst/>
              <a:ahLst/>
              <a:cxnLst>
                <a:cxn ang="0">
                  <a:pos x="2" y="326"/>
                </a:cxn>
                <a:cxn ang="0">
                  <a:pos x="9" y="271"/>
                </a:cxn>
                <a:cxn ang="0">
                  <a:pos x="23" y="221"/>
                </a:cxn>
                <a:cxn ang="0">
                  <a:pos x="43" y="173"/>
                </a:cxn>
                <a:cxn ang="0">
                  <a:pos x="64" y="140"/>
                </a:cxn>
                <a:cxn ang="0">
                  <a:pos x="80" y="119"/>
                </a:cxn>
                <a:cxn ang="0">
                  <a:pos x="99" y="99"/>
                </a:cxn>
                <a:cxn ang="0">
                  <a:pos x="121" y="80"/>
                </a:cxn>
                <a:cxn ang="0">
                  <a:pos x="145" y="62"/>
                </a:cxn>
                <a:cxn ang="0">
                  <a:pos x="173" y="45"/>
                </a:cxn>
                <a:cxn ang="0">
                  <a:pos x="202" y="30"/>
                </a:cxn>
                <a:cxn ang="0">
                  <a:pos x="237" y="15"/>
                </a:cxn>
                <a:cxn ang="0">
                  <a:pos x="273" y="5"/>
                </a:cxn>
                <a:cxn ang="0">
                  <a:pos x="308" y="2"/>
                </a:cxn>
                <a:cxn ang="0">
                  <a:pos x="337" y="2"/>
                </a:cxn>
                <a:cxn ang="0">
                  <a:pos x="362" y="5"/>
                </a:cxn>
                <a:cxn ang="0">
                  <a:pos x="384" y="12"/>
                </a:cxn>
                <a:cxn ang="0">
                  <a:pos x="402" y="21"/>
                </a:cxn>
                <a:cxn ang="0">
                  <a:pos x="416" y="32"/>
                </a:cxn>
                <a:cxn ang="0">
                  <a:pos x="426" y="46"/>
                </a:cxn>
                <a:cxn ang="0">
                  <a:pos x="434" y="62"/>
                </a:cxn>
                <a:cxn ang="0">
                  <a:pos x="439" y="79"/>
                </a:cxn>
                <a:cxn ang="0">
                  <a:pos x="440" y="99"/>
                </a:cxn>
                <a:cxn ang="0">
                  <a:pos x="439" y="118"/>
                </a:cxn>
                <a:cxn ang="0">
                  <a:pos x="433" y="149"/>
                </a:cxn>
                <a:cxn ang="0">
                  <a:pos x="417" y="191"/>
                </a:cxn>
                <a:cxn ang="0">
                  <a:pos x="397" y="216"/>
                </a:cxn>
                <a:cxn ang="0">
                  <a:pos x="375" y="224"/>
                </a:cxn>
                <a:cxn ang="0">
                  <a:pos x="341" y="231"/>
                </a:cxn>
                <a:cxn ang="0">
                  <a:pos x="265" y="237"/>
                </a:cxn>
                <a:cxn ang="0">
                  <a:pos x="184" y="244"/>
                </a:cxn>
                <a:cxn ang="0">
                  <a:pos x="143" y="253"/>
                </a:cxn>
                <a:cxn ang="0">
                  <a:pos x="115" y="262"/>
                </a:cxn>
                <a:cxn ang="0">
                  <a:pos x="89" y="275"/>
                </a:cxn>
                <a:cxn ang="0">
                  <a:pos x="63" y="291"/>
                </a:cxn>
                <a:cxn ang="0">
                  <a:pos x="37" y="312"/>
                </a:cxn>
                <a:cxn ang="0">
                  <a:pos x="13" y="339"/>
                </a:cxn>
              </a:cxnLst>
              <a:rect l="0" t="0" r="r" b="b"/>
              <a:pathLst>
                <a:path w="440" h="354">
                  <a:moveTo>
                    <a:pt x="0" y="354"/>
                  </a:moveTo>
                  <a:lnTo>
                    <a:pt x="2" y="326"/>
                  </a:lnTo>
                  <a:lnTo>
                    <a:pt x="5" y="298"/>
                  </a:lnTo>
                  <a:lnTo>
                    <a:pt x="9" y="271"/>
                  </a:lnTo>
                  <a:lnTo>
                    <a:pt x="15" y="245"/>
                  </a:lnTo>
                  <a:lnTo>
                    <a:pt x="23" y="221"/>
                  </a:lnTo>
                  <a:lnTo>
                    <a:pt x="32" y="196"/>
                  </a:lnTo>
                  <a:lnTo>
                    <a:pt x="43" y="173"/>
                  </a:lnTo>
                  <a:lnTo>
                    <a:pt x="56" y="150"/>
                  </a:lnTo>
                  <a:lnTo>
                    <a:pt x="64" y="140"/>
                  </a:lnTo>
                  <a:lnTo>
                    <a:pt x="72" y="130"/>
                  </a:lnTo>
                  <a:lnTo>
                    <a:pt x="80" y="119"/>
                  </a:lnTo>
                  <a:lnTo>
                    <a:pt x="89" y="109"/>
                  </a:lnTo>
                  <a:lnTo>
                    <a:pt x="99" y="99"/>
                  </a:lnTo>
                  <a:lnTo>
                    <a:pt x="110" y="90"/>
                  </a:lnTo>
                  <a:lnTo>
                    <a:pt x="121" y="80"/>
                  </a:lnTo>
                  <a:lnTo>
                    <a:pt x="133" y="71"/>
                  </a:lnTo>
                  <a:lnTo>
                    <a:pt x="145" y="62"/>
                  </a:lnTo>
                  <a:lnTo>
                    <a:pt x="159" y="54"/>
                  </a:lnTo>
                  <a:lnTo>
                    <a:pt x="173" y="45"/>
                  </a:lnTo>
                  <a:lnTo>
                    <a:pt x="187" y="37"/>
                  </a:lnTo>
                  <a:lnTo>
                    <a:pt x="202" y="30"/>
                  </a:lnTo>
                  <a:lnTo>
                    <a:pt x="219" y="22"/>
                  </a:lnTo>
                  <a:lnTo>
                    <a:pt x="237" y="15"/>
                  </a:lnTo>
                  <a:lnTo>
                    <a:pt x="254" y="8"/>
                  </a:lnTo>
                  <a:lnTo>
                    <a:pt x="273" y="5"/>
                  </a:lnTo>
                  <a:lnTo>
                    <a:pt x="290" y="3"/>
                  </a:lnTo>
                  <a:lnTo>
                    <a:pt x="308" y="2"/>
                  </a:lnTo>
                  <a:lnTo>
                    <a:pt x="322" y="0"/>
                  </a:lnTo>
                  <a:lnTo>
                    <a:pt x="337" y="2"/>
                  </a:lnTo>
                  <a:lnTo>
                    <a:pt x="351" y="3"/>
                  </a:lnTo>
                  <a:lnTo>
                    <a:pt x="362" y="5"/>
                  </a:lnTo>
                  <a:lnTo>
                    <a:pt x="374" y="7"/>
                  </a:lnTo>
                  <a:lnTo>
                    <a:pt x="384" y="12"/>
                  </a:lnTo>
                  <a:lnTo>
                    <a:pt x="393" y="15"/>
                  </a:lnTo>
                  <a:lnTo>
                    <a:pt x="402" y="21"/>
                  </a:lnTo>
                  <a:lnTo>
                    <a:pt x="409" y="27"/>
                  </a:lnTo>
                  <a:lnTo>
                    <a:pt x="416" y="32"/>
                  </a:lnTo>
                  <a:lnTo>
                    <a:pt x="422" y="39"/>
                  </a:lnTo>
                  <a:lnTo>
                    <a:pt x="426" y="46"/>
                  </a:lnTo>
                  <a:lnTo>
                    <a:pt x="431" y="54"/>
                  </a:lnTo>
                  <a:lnTo>
                    <a:pt x="434" y="62"/>
                  </a:lnTo>
                  <a:lnTo>
                    <a:pt x="437" y="70"/>
                  </a:lnTo>
                  <a:lnTo>
                    <a:pt x="439" y="79"/>
                  </a:lnTo>
                  <a:lnTo>
                    <a:pt x="440" y="88"/>
                  </a:lnTo>
                  <a:lnTo>
                    <a:pt x="440" y="99"/>
                  </a:lnTo>
                  <a:lnTo>
                    <a:pt x="440" y="108"/>
                  </a:lnTo>
                  <a:lnTo>
                    <a:pt x="439" y="118"/>
                  </a:lnTo>
                  <a:lnTo>
                    <a:pt x="438" y="128"/>
                  </a:lnTo>
                  <a:lnTo>
                    <a:pt x="433" y="149"/>
                  </a:lnTo>
                  <a:lnTo>
                    <a:pt x="426" y="170"/>
                  </a:lnTo>
                  <a:lnTo>
                    <a:pt x="417" y="191"/>
                  </a:lnTo>
                  <a:lnTo>
                    <a:pt x="407" y="212"/>
                  </a:lnTo>
                  <a:lnTo>
                    <a:pt x="397" y="216"/>
                  </a:lnTo>
                  <a:lnTo>
                    <a:pt x="386" y="221"/>
                  </a:lnTo>
                  <a:lnTo>
                    <a:pt x="375" y="224"/>
                  </a:lnTo>
                  <a:lnTo>
                    <a:pt x="364" y="228"/>
                  </a:lnTo>
                  <a:lnTo>
                    <a:pt x="341" y="231"/>
                  </a:lnTo>
                  <a:lnTo>
                    <a:pt x="317" y="235"/>
                  </a:lnTo>
                  <a:lnTo>
                    <a:pt x="265" y="237"/>
                  </a:lnTo>
                  <a:lnTo>
                    <a:pt x="211" y="240"/>
                  </a:lnTo>
                  <a:lnTo>
                    <a:pt x="184" y="244"/>
                  </a:lnTo>
                  <a:lnTo>
                    <a:pt x="157" y="250"/>
                  </a:lnTo>
                  <a:lnTo>
                    <a:pt x="143" y="253"/>
                  </a:lnTo>
                  <a:lnTo>
                    <a:pt x="129" y="256"/>
                  </a:lnTo>
                  <a:lnTo>
                    <a:pt x="115" y="262"/>
                  </a:lnTo>
                  <a:lnTo>
                    <a:pt x="102" y="268"/>
                  </a:lnTo>
                  <a:lnTo>
                    <a:pt x="89" y="275"/>
                  </a:lnTo>
                  <a:lnTo>
                    <a:pt x="75" y="283"/>
                  </a:lnTo>
                  <a:lnTo>
                    <a:pt x="63" y="291"/>
                  </a:lnTo>
                  <a:lnTo>
                    <a:pt x="49" y="301"/>
                  </a:lnTo>
                  <a:lnTo>
                    <a:pt x="37" y="312"/>
                  </a:lnTo>
                  <a:lnTo>
                    <a:pt x="24" y="325"/>
                  </a:lnTo>
                  <a:lnTo>
                    <a:pt x="13" y="339"/>
                  </a:lnTo>
                  <a:lnTo>
                    <a:pt x="0" y="3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702427" y="1119189"/>
              <a:ext cx="115888" cy="93663"/>
            </a:xfrm>
            <a:custGeom>
              <a:avLst/>
              <a:gdLst/>
              <a:ahLst/>
              <a:cxnLst>
                <a:cxn ang="0">
                  <a:pos x="2" y="326"/>
                </a:cxn>
                <a:cxn ang="0">
                  <a:pos x="9" y="271"/>
                </a:cxn>
                <a:cxn ang="0">
                  <a:pos x="23" y="221"/>
                </a:cxn>
                <a:cxn ang="0">
                  <a:pos x="43" y="173"/>
                </a:cxn>
                <a:cxn ang="0">
                  <a:pos x="64" y="140"/>
                </a:cxn>
                <a:cxn ang="0">
                  <a:pos x="80" y="119"/>
                </a:cxn>
                <a:cxn ang="0">
                  <a:pos x="99" y="99"/>
                </a:cxn>
                <a:cxn ang="0">
                  <a:pos x="121" y="80"/>
                </a:cxn>
                <a:cxn ang="0">
                  <a:pos x="145" y="62"/>
                </a:cxn>
                <a:cxn ang="0">
                  <a:pos x="173" y="45"/>
                </a:cxn>
                <a:cxn ang="0">
                  <a:pos x="202" y="30"/>
                </a:cxn>
                <a:cxn ang="0">
                  <a:pos x="237" y="15"/>
                </a:cxn>
                <a:cxn ang="0">
                  <a:pos x="273" y="5"/>
                </a:cxn>
                <a:cxn ang="0">
                  <a:pos x="308" y="2"/>
                </a:cxn>
                <a:cxn ang="0">
                  <a:pos x="337" y="2"/>
                </a:cxn>
                <a:cxn ang="0">
                  <a:pos x="362" y="5"/>
                </a:cxn>
                <a:cxn ang="0">
                  <a:pos x="384" y="12"/>
                </a:cxn>
                <a:cxn ang="0">
                  <a:pos x="402" y="21"/>
                </a:cxn>
                <a:cxn ang="0">
                  <a:pos x="416" y="32"/>
                </a:cxn>
                <a:cxn ang="0">
                  <a:pos x="426" y="46"/>
                </a:cxn>
                <a:cxn ang="0">
                  <a:pos x="434" y="62"/>
                </a:cxn>
                <a:cxn ang="0">
                  <a:pos x="439" y="79"/>
                </a:cxn>
                <a:cxn ang="0">
                  <a:pos x="440" y="99"/>
                </a:cxn>
                <a:cxn ang="0">
                  <a:pos x="439" y="118"/>
                </a:cxn>
                <a:cxn ang="0">
                  <a:pos x="433" y="149"/>
                </a:cxn>
                <a:cxn ang="0">
                  <a:pos x="417" y="191"/>
                </a:cxn>
                <a:cxn ang="0">
                  <a:pos x="397" y="216"/>
                </a:cxn>
                <a:cxn ang="0">
                  <a:pos x="375" y="224"/>
                </a:cxn>
                <a:cxn ang="0">
                  <a:pos x="341" y="231"/>
                </a:cxn>
                <a:cxn ang="0">
                  <a:pos x="265" y="237"/>
                </a:cxn>
                <a:cxn ang="0">
                  <a:pos x="184" y="244"/>
                </a:cxn>
                <a:cxn ang="0">
                  <a:pos x="143" y="253"/>
                </a:cxn>
                <a:cxn ang="0">
                  <a:pos x="115" y="262"/>
                </a:cxn>
                <a:cxn ang="0">
                  <a:pos x="89" y="275"/>
                </a:cxn>
                <a:cxn ang="0">
                  <a:pos x="63" y="291"/>
                </a:cxn>
                <a:cxn ang="0">
                  <a:pos x="37" y="312"/>
                </a:cxn>
                <a:cxn ang="0">
                  <a:pos x="13" y="339"/>
                </a:cxn>
              </a:cxnLst>
              <a:rect l="0" t="0" r="r" b="b"/>
              <a:pathLst>
                <a:path w="440" h="354">
                  <a:moveTo>
                    <a:pt x="0" y="354"/>
                  </a:moveTo>
                  <a:lnTo>
                    <a:pt x="2" y="326"/>
                  </a:lnTo>
                  <a:lnTo>
                    <a:pt x="5" y="298"/>
                  </a:lnTo>
                  <a:lnTo>
                    <a:pt x="9" y="271"/>
                  </a:lnTo>
                  <a:lnTo>
                    <a:pt x="15" y="245"/>
                  </a:lnTo>
                  <a:lnTo>
                    <a:pt x="23" y="221"/>
                  </a:lnTo>
                  <a:lnTo>
                    <a:pt x="32" y="196"/>
                  </a:lnTo>
                  <a:lnTo>
                    <a:pt x="43" y="173"/>
                  </a:lnTo>
                  <a:lnTo>
                    <a:pt x="56" y="150"/>
                  </a:lnTo>
                  <a:lnTo>
                    <a:pt x="64" y="140"/>
                  </a:lnTo>
                  <a:lnTo>
                    <a:pt x="72" y="130"/>
                  </a:lnTo>
                  <a:lnTo>
                    <a:pt x="80" y="119"/>
                  </a:lnTo>
                  <a:lnTo>
                    <a:pt x="89" y="109"/>
                  </a:lnTo>
                  <a:lnTo>
                    <a:pt x="99" y="99"/>
                  </a:lnTo>
                  <a:lnTo>
                    <a:pt x="110" y="90"/>
                  </a:lnTo>
                  <a:lnTo>
                    <a:pt x="121" y="80"/>
                  </a:lnTo>
                  <a:lnTo>
                    <a:pt x="133" y="71"/>
                  </a:lnTo>
                  <a:lnTo>
                    <a:pt x="145" y="62"/>
                  </a:lnTo>
                  <a:lnTo>
                    <a:pt x="159" y="54"/>
                  </a:lnTo>
                  <a:lnTo>
                    <a:pt x="173" y="45"/>
                  </a:lnTo>
                  <a:lnTo>
                    <a:pt x="187" y="37"/>
                  </a:lnTo>
                  <a:lnTo>
                    <a:pt x="202" y="30"/>
                  </a:lnTo>
                  <a:lnTo>
                    <a:pt x="219" y="22"/>
                  </a:lnTo>
                  <a:lnTo>
                    <a:pt x="237" y="15"/>
                  </a:lnTo>
                  <a:lnTo>
                    <a:pt x="254" y="8"/>
                  </a:lnTo>
                  <a:lnTo>
                    <a:pt x="273" y="5"/>
                  </a:lnTo>
                  <a:lnTo>
                    <a:pt x="290" y="3"/>
                  </a:lnTo>
                  <a:lnTo>
                    <a:pt x="308" y="2"/>
                  </a:lnTo>
                  <a:lnTo>
                    <a:pt x="322" y="0"/>
                  </a:lnTo>
                  <a:lnTo>
                    <a:pt x="337" y="2"/>
                  </a:lnTo>
                  <a:lnTo>
                    <a:pt x="351" y="3"/>
                  </a:lnTo>
                  <a:lnTo>
                    <a:pt x="362" y="5"/>
                  </a:lnTo>
                  <a:lnTo>
                    <a:pt x="374" y="7"/>
                  </a:lnTo>
                  <a:lnTo>
                    <a:pt x="384" y="12"/>
                  </a:lnTo>
                  <a:lnTo>
                    <a:pt x="393" y="15"/>
                  </a:lnTo>
                  <a:lnTo>
                    <a:pt x="402" y="21"/>
                  </a:lnTo>
                  <a:lnTo>
                    <a:pt x="409" y="27"/>
                  </a:lnTo>
                  <a:lnTo>
                    <a:pt x="416" y="32"/>
                  </a:lnTo>
                  <a:lnTo>
                    <a:pt x="422" y="39"/>
                  </a:lnTo>
                  <a:lnTo>
                    <a:pt x="426" y="46"/>
                  </a:lnTo>
                  <a:lnTo>
                    <a:pt x="431" y="54"/>
                  </a:lnTo>
                  <a:lnTo>
                    <a:pt x="434" y="62"/>
                  </a:lnTo>
                  <a:lnTo>
                    <a:pt x="437" y="70"/>
                  </a:lnTo>
                  <a:lnTo>
                    <a:pt x="439" y="79"/>
                  </a:lnTo>
                  <a:lnTo>
                    <a:pt x="440" y="88"/>
                  </a:lnTo>
                  <a:lnTo>
                    <a:pt x="440" y="99"/>
                  </a:lnTo>
                  <a:lnTo>
                    <a:pt x="440" y="108"/>
                  </a:lnTo>
                  <a:lnTo>
                    <a:pt x="439" y="118"/>
                  </a:lnTo>
                  <a:lnTo>
                    <a:pt x="438" y="128"/>
                  </a:lnTo>
                  <a:lnTo>
                    <a:pt x="433" y="149"/>
                  </a:lnTo>
                  <a:lnTo>
                    <a:pt x="426" y="170"/>
                  </a:lnTo>
                  <a:lnTo>
                    <a:pt x="417" y="191"/>
                  </a:lnTo>
                  <a:lnTo>
                    <a:pt x="407" y="212"/>
                  </a:lnTo>
                  <a:lnTo>
                    <a:pt x="397" y="216"/>
                  </a:lnTo>
                  <a:lnTo>
                    <a:pt x="386" y="221"/>
                  </a:lnTo>
                  <a:lnTo>
                    <a:pt x="375" y="224"/>
                  </a:lnTo>
                  <a:lnTo>
                    <a:pt x="364" y="228"/>
                  </a:lnTo>
                  <a:lnTo>
                    <a:pt x="341" y="231"/>
                  </a:lnTo>
                  <a:lnTo>
                    <a:pt x="317" y="235"/>
                  </a:lnTo>
                  <a:lnTo>
                    <a:pt x="265" y="237"/>
                  </a:lnTo>
                  <a:lnTo>
                    <a:pt x="211" y="240"/>
                  </a:lnTo>
                  <a:lnTo>
                    <a:pt x="184" y="244"/>
                  </a:lnTo>
                  <a:lnTo>
                    <a:pt x="157" y="250"/>
                  </a:lnTo>
                  <a:lnTo>
                    <a:pt x="143" y="253"/>
                  </a:lnTo>
                  <a:lnTo>
                    <a:pt x="129" y="256"/>
                  </a:lnTo>
                  <a:lnTo>
                    <a:pt x="115" y="262"/>
                  </a:lnTo>
                  <a:lnTo>
                    <a:pt x="102" y="268"/>
                  </a:lnTo>
                  <a:lnTo>
                    <a:pt x="89" y="275"/>
                  </a:lnTo>
                  <a:lnTo>
                    <a:pt x="75" y="283"/>
                  </a:lnTo>
                  <a:lnTo>
                    <a:pt x="63" y="291"/>
                  </a:lnTo>
                  <a:lnTo>
                    <a:pt x="49" y="301"/>
                  </a:lnTo>
                  <a:lnTo>
                    <a:pt x="37" y="312"/>
                  </a:lnTo>
                  <a:lnTo>
                    <a:pt x="24" y="325"/>
                  </a:lnTo>
                  <a:lnTo>
                    <a:pt x="13" y="339"/>
                  </a:lnTo>
                  <a:lnTo>
                    <a:pt x="0" y="354"/>
                  </a:lnTo>
                  <a:close/>
                </a:path>
              </a:pathLst>
            </a:custGeom>
            <a:grpFill/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416677" y="1146177"/>
              <a:ext cx="68263" cy="55563"/>
            </a:xfrm>
            <a:custGeom>
              <a:avLst/>
              <a:gdLst/>
              <a:ahLst/>
              <a:cxnLst>
                <a:cxn ang="0">
                  <a:pos x="258" y="208"/>
                </a:cxn>
                <a:cxn ang="0">
                  <a:pos x="257" y="191"/>
                </a:cxn>
                <a:cxn ang="0">
                  <a:pos x="256" y="175"/>
                </a:cxn>
                <a:cxn ang="0">
                  <a:pos x="253" y="159"/>
                </a:cxn>
                <a:cxn ang="0">
                  <a:pos x="250" y="144"/>
                </a:cxn>
                <a:cxn ang="0">
                  <a:pos x="245" y="130"/>
                </a:cxn>
                <a:cxn ang="0">
                  <a:pos x="240" y="116"/>
                </a:cxn>
                <a:cxn ang="0">
                  <a:pos x="233" y="102"/>
                </a:cxn>
                <a:cxn ang="0">
                  <a:pos x="226" y="88"/>
                </a:cxn>
                <a:cxn ang="0">
                  <a:pos x="217" y="76"/>
                </a:cxn>
                <a:cxn ang="0">
                  <a:pos x="207" y="64"/>
                </a:cxn>
                <a:cxn ang="0">
                  <a:pos x="194" y="53"/>
                </a:cxn>
                <a:cxn ang="0">
                  <a:pos x="180" y="42"/>
                </a:cxn>
                <a:cxn ang="0">
                  <a:pos x="165" y="31"/>
                </a:cxn>
                <a:cxn ang="0">
                  <a:pos x="148" y="22"/>
                </a:cxn>
                <a:cxn ang="0">
                  <a:pos x="130" y="13"/>
                </a:cxn>
                <a:cxn ang="0">
                  <a:pos x="109" y="5"/>
                </a:cxn>
                <a:cxn ang="0">
                  <a:pos x="88" y="2"/>
                </a:cxn>
                <a:cxn ang="0">
                  <a:pos x="68" y="0"/>
                </a:cxn>
                <a:cxn ang="0">
                  <a:pos x="52" y="2"/>
                </a:cxn>
                <a:cxn ang="0">
                  <a:pos x="38" y="5"/>
                </a:cxn>
                <a:cxn ang="0">
                  <a:pos x="33" y="7"/>
                </a:cxn>
                <a:cxn ang="0">
                  <a:pos x="27" y="10"/>
                </a:cxn>
                <a:cxn ang="0">
                  <a:pos x="22" y="12"/>
                </a:cxn>
                <a:cxn ang="0">
                  <a:pos x="18" y="15"/>
                </a:cxn>
                <a:cxn ang="0">
                  <a:pos x="13" y="19"/>
                </a:cxn>
                <a:cxn ang="0">
                  <a:pos x="10" y="23"/>
                </a:cxn>
                <a:cxn ang="0">
                  <a:pos x="8" y="28"/>
                </a:cxn>
                <a:cxn ang="0">
                  <a:pos x="5" y="32"/>
                </a:cxn>
                <a:cxn ang="0">
                  <a:pos x="2" y="42"/>
                </a:cxn>
                <a:cxn ang="0">
                  <a:pos x="0" y="53"/>
                </a:cxn>
                <a:cxn ang="0">
                  <a:pos x="0" y="63"/>
                </a:cxn>
                <a:cxn ang="0">
                  <a:pos x="1" y="76"/>
                </a:cxn>
                <a:cxn ang="0">
                  <a:pos x="4" y="87"/>
                </a:cxn>
                <a:cxn ang="0">
                  <a:pos x="8" y="100"/>
                </a:cxn>
                <a:cxn ang="0">
                  <a:pos x="13" y="112"/>
                </a:cxn>
                <a:cxn ang="0">
                  <a:pos x="19" y="125"/>
                </a:cxn>
                <a:cxn ang="0">
                  <a:pos x="32" y="130"/>
                </a:cxn>
                <a:cxn ang="0">
                  <a:pos x="44" y="134"/>
                </a:cxn>
                <a:cxn ang="0">
                  <a:pos x="58" y="136"/>
                </a:cxn>
                <a:cxn ang="0">
                  <a:pos x="73" y="138"/>
                </a:cxn>
                <a:cxn ang="0">
                  <a:pos x="102" y="140"/>
                </a:cxn>
                <a:cxn ang="0">
                  <a:pos x="135" y="142"/>
                </a:cxn>
                <a:cxn ang="0">
                  <a:pos x="151" y="143"/>
                </a:cxn>
                <a:cxn ang="0">
                  <a:pos x="167" y="147"/>
                </a:cxn>
                <a:cxn ang="0">
                  <a:pos x="183" y="151"/>
                </a:cxn>
                <a:cxn ang="0">
                  <a:pos x="199" y="158"/>
                </a:cxn>
                <a:cxn ang="0">
                  <a:pos x="207" y="162"/>
                </a:cxn>
                <a:cxn ang="0">
                  <a:pos x="215" y="166"/>
                </a:cxn>
                <a:cxn ang="0">
                  <a:pos x="221" y="172"/>
                </a:cxn>
                <a:cxn ang="0">
                  <a:pos x="229" y="178"/>
                </a:cxn>
                <a:cxn ang="0">
                  <a:pos x="237" y="184"/>
                </a:cxn>
                <a:cxn ang="0">
                  <a:pos x="244" y="191"/>
                </a:cxn>
                <a:cxn ang="0">
                  <a:pos x="251" y="199"/>
                </a:cxn>
                <a:cxn ang="0">
                  <a:pos x="258" y="208"/>
                </a:cxn>
              </a:cxnLst>
              <a:rect l="0" t="0" r="r" b="b"/>
              <a:pathLst>
                <a:path w="258" h="208">
                  <a:moveTo>
                    <a:pt x="258" y="208"/>
                  </a:moveTo>
                  <a:lnTo>
                    <a:pt x="257" y="191"/>
                  </a:lnTo>
                  <a:lnTo>
                    <a:pt x="256" y="175"/>
                  </a:lnTo>
                  <a:lnTo>
                    <a:pt x="253" y="159"/>
                  </a:lnTo>
                  <a:lnTo>
                    <a:pt x="250" y="144"/>
                  </a:lnTo>
                  <a:lnTo>
                    <a:pt x="245" y="130"/>
                  </a:lnTo>
                  <a:lnTo>
                    <a:pt x="240" y="116"/>
                  </a:lnTo>
                  <a:lnTo>
                    <a:pt x="233" y="102"/>
                  </a:lnTo>
                  <a:lnTo>
                    <a:pt x="226" y="88"/>
                  </a:lnTo>
                  <a:lnTo>
                    <a:pt x="217" y="76"/>
                  </a:lnTo>
                  <a:lnTo>
                    <a:pt x="207" y="64"/>
                  </a:lnTo>
                  <a:lnTo>
                    <a:pt x="194" y="53"/>
                  </a:lnTo>
                  <a:lnTo>
                    <a:pt x="180" y="42"/>
                  </a:lnTo>
                  <a:lnTo>
                    <a:pt x="165" y="31"/>
                  </a:lnTo>
                  <a:lnTo>
                    <a:pt x="148" y="22"/>
                  </a:lnTo>
                  <a:lnTo>
                    <a:pt x="130" y="13"/>
                  </a:lnTo>
                  <a:lnTo>
                    <a:pt x="109" y="5"/>
                  </a:lnTo>
                  <a:lnTo>
                    <a:pt x="88" y="2"/>
                  </a:lnTo>
                  <a:lnTo>
                    <a:pt x="68" y="0"/>
                  </a:lnTo>
                  <a:lnTo>
                    <a:pt x="52" y="2"/>
                  </a:lnTo>
                  <a:lnTo>
                    <a:pt x="38" y="5"/>
                  </a:lnTo>
                  <a:lnTo>
                    <a:pt x="33" y="7"/>
                  </a:lnTo>
                  <a:lnTo>
                    <a:pt x="27" y="10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3" y="19"/>
                  </a:lnTo>
                  <a:lnTo>
                    <a:pt x="10" y="23"/>
                  </a:lnTo>
                  <a:lnTo>
                    <a:pt x="8" y="28"/>
                  </a:lnTo>
                  <a:lnTo>
                    <a:pt x="5" y="32"/>
                  </a:lnTo>
                  <a:lnTo>
                    <a:pt x="2" y="42"/>
                  </a:lnTo>
                  <a:lnTo>
                    <a:pt x="0" y="53"/>
                  </a:lnTo>
                  <a:lnTo>
                    <a:pt x="0" y="63"/>
                  </a:lnTo>
                  <a:lnTo>
                    <a:pt x="1" y="76"/>
                  </a:lnTo>
                  <a:lnTo>
                    <a:pt x="4" y="87"/>
                  </a:lnTo>
                  <a:lnTo>
                    <a:pt x="8" y="100"/>
                  </a:lnTo>
                  <a:lnTo>
                    <a:pt x="13" y="112"/>
                  </a:lnTo>
                  <a:lnTo>
                    <a:pt x="19" y="125"/>
                  </a:lnTo>
                  <a:lnTo>
                    <a:pt x="32" y="130"/>
                  </a:lnTo>
                  <a:lnTo>
                    <a:pt x="44" y="134"/>
                  </a:lnTo>
                  <a:lnTo>
                    <a:pt x="58" y="136"/>
                  </a:lnTo>
                  <a:lnTo>
                    <a:pt x="73" y="138"/>
                  </a:lnTo>
                  <a:lnTo>
                    <a:pt x="102" y="140"/>
                  </a:lnTo>
                  <a:lnTo>
                    <a:pt x="135" y="142"/>
                  </a:lnTo>
                  <a:lnTo>
                    <a:pt x="151" y="143"/>
                  </a:lnTo>
                  <a:lnTo>
                    <a:pt x="167" y="147"/>
                  </a:lnTo>
                  <a:lnTo>
                    <a:pt x="183" y="151"/>
                  </a:lnTo>
                  <a:lnTo>
                    <a:pt x="199" y="158"/>
                  </a:lnTo>
                  <a:lnTo>
                    <a:pt x="207" y="162"/>
                  </a:lnTo>
                  <a:lnTo>
                    <a:pt x="215" y="166"/>
                  </a:lnTo>
                  <a:lnTo>
                    <a:pt x="221" y="172"/>
                  </a:lnTo>
                  <a:lnTo>
                    <a:pt x="229" y="178"/>
                  </a:lnTo>
                  <a:lnTo>
                    <a:pt x="237" y="184"/>
                  </a:lnTo>
                  <a:lnTo>
                    <a:pt x="244" y="191"/>
                  </a:lnTo>
                  <a:lnTo>
                    <a:pt x="251" y="199"/>
                  </a:lnTo>
                  <a:lnTo>
                    <a:pt x="258" y="2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6416677" y="1146177"/>
              <a:ext cx="68263" cy="55563"/>
            </a:xfrm>
            <a:custGeom>
              <a:avLst/>
              <a:gdLst/>
              <a:ahLst/>
              <a:cxnLst>
                <a:cxn ang="0">
                  <a:pos x="258" y="208"/>
                </a:cxn>
                <a:cxn ang="0">
                  <a:pos x="257" y="191"/>
                </a:cxn>
                <a:cxn ang="0">
                  <a:pos x="256" y="175"/>
                </a:cxn>
                <a:cxn ang="0">
                  <a:pos x="253" y="159"/>
                </a:cxn>
                <a:cxn ang="0">
                  <a:pos x="250" y="144"/>
                </a:cxn>
                <a:cxn ang="0">
                  <a:pos x="245" y="130"/>
                </a:cxn>
                <a:cxn ang="0">
                  <a:pos x="240" y="116"/>
                </a:cxn>
                <a:cxn ang="0">
                  <a:pos x="233" y="102"/>
                </a:cxn>
                <a:cxn ang="0">
                  <a:pos x="226" y="88"/>
                </a:cxn>
                <a:cxn ang="0">
                  <a:pos x="217" y="76"/>
                </a:cxn>
                <a:cxn ang="0">
                  <a:pos x="207" y="64"/>
                </a:cxn>
                <a:cxn ang="0">
                  <a:pos x="194" y="53"/>
                </a:cxn>
                <a:cxn ang="0">
                  <a:pos x="180" y="42"/>
                </a:cxn>
                <a:cxn ang="0">
                  <a:pos x="165" y="31"/>
                </a:cxn>
                <a:cxn ang="0">
                  <a:pos x="148" y="22"/>
                </a:cxn>
                <a:cxn ang="0">
                  <a:pos x="130" y="13"/>
                </a:cxn>
                <a:cxn ang="0">
                  <a:pos x="109" y="5"/>
                </a:cxn>
                <a:cxn ang="0">
                  <a:pos x="88" y="2"/>
                </a:cxn>
                <a:cxn ang="0">
                  <a:pos x="68" y="0"/>
                </a:cxn>
                <a:cxn ang="0">
                  <a:pos x="52" y="2"/>
                </a:cxn>
                <a:cxn ang="0">
                  <a:pos x="38" y="5"/>
                </a:cxn>
                <a:cxn ang="0">
                  <a:pos x="33" y="7"/>
                </a:cxn>
                <a:cxn ang="0">
                  <a:pos x="27" y="10"/>
                </a:cxn>
                <a:cxn ang="0">
                  <a:pos x="22" y="12"/>
                </a:cxn>
                <a:cxn ang="0">
                  <a:pos x="18" y="15"/>
                </a:cxn>
                <a:cxn ang="0">
                  <a:pos x="13" y="19"/>
                </a:cxn>
                <a:cxn ang="0">
                  <a:pos x="10" y="23"/>
                </a:cxn>
                <a:cxn ang="0">
                  <a:pos x="8" y="28"/>
                </a:cxn>
                <a:cxn ang="0">
                  <a:pos x="5" y="32"/>
                </a:cxn>
                <a:cxn ang="0">
                  <a:pos x="2" y="42"/>
                </a:cxn>
                <a:cxn ang="0">
                  <a:pos x="0" y="53"/>
                </a:cxn>
                <a:cxn ang="0">
                  <a:pos x="0" y="63"/>
                </a:cxn>
                <a:cxn ang="0">
                  <a:pos x="1" y="76"/>
                </a:cxn>
                <a:cxn ang="0">
                  <a:pos x="4" y="87"/>
                </a:cxn>
                <a:cxn ang="0">
                  <a:pos x="8" y="100"/>
                </a:cxn>
                <a:cxn ang="0">
                  <a:pos x="13" y="112"/>
                </a:cxn>
                <a:cxn ang="0">
                  <a:pos x="19" y="125"/>
                </a:cxn>
                <a:cxn ang="0">
                  <a:pos x="32" y="130"/>
                </a:cxn>
                <a:cxn ang="0">
                  <a:pos x="44" y="134"/>
                </a:cxn>
                <a:cxn ang="0">
                  <a:pos x="58" y="136"/>
                </a:cxn>
                <a:cxn ang="0">
                  <a:pos x="73" y="138"/>
                </a:cxn>
                <a:cxn ang="0">
                  <a:pos x="102" y="140"/>
                </a:cxn>
                <a:cxn ang="0">
                  <a:pos x="135" y="142"/>
                </a:cxn>
                <a:cxn ang="0">
                  <a:pos x="151" y="143"/>
                </a:cxn>
                <a:cxn ang="0">
                  <a:pos x="167" y="147"/>
                </a:cxn>
                <a:cxn ang="0">
                  <a:pos x="183" y="151"/>
                </a:cxn>
                <a:cxn ang="0">
                  <a:pos x="199" y="158"/>
                </a:cxn>
                <a:cxn ang="0">
                  <a:pos x="207" y="162"/>
                </a:cxn>
                <a:cxn ang="0">
                  <a:pos x="215" y="166"/>
                </a:cxn>
                <a:cxn ang="0">
                  <a:pos x="221" y="172"/>
                </a:cxn>
                <a:cxn ang="0">
                  <a:pos x="229" y="178"/>
                </a:cxn>
                <a:cxn ang="0">
                  <a:pos x="237" y="184"/>
                </a:cxn>
                <a:cxn ang="0">
                  <a:pos x="244" y="191"/>
                </a:cxn>
                <a:cxn ang="0">
                  <a:pos x="251" y="199"/>
                </a:cxn>
                <a:cxn ang="0">
                  <a:pos x="258" y="208"/>
                </a:cxn>
              </a:cxnLst>
              <a:rect l="0" t="0" r="r" b="b"/>
              <a:pathLst>
                <a:path w="258" h="208">
                  <a:moveTo>
                    <a:pt x="258" y="208"/>
                  </a:moveTo>
                  <a:lnTo>
                    <a:pt x="257" y="191"/>
                  </a:lnTo>
                  <a:lnTo>
                    <a:pt x="256" y="175"/>
                  </a:lnTo>
                  <a:lnTo>
                    <a:pt x="253" y="159"/>
                  </a:lnTo>
                  <a:lnTo>
                    <a:pt x="250" y="144"/>
                  </a:lnTo>
                  <a:lnTo>
                    <a:pt x="245" y="130"/>
                  </a:lnTo>
                  <a:lnTo>
                    <a:pt x="240" y="116"/>
                  </a:lnTo>
                  <a:lnTo>
                    <a:pt x="233" y="102"/>
                  </a:lnTo>
                  <a:lnTo>
                    <a:pt x="226" y="88"/>
                  </a:lnTo>
                  <a:lnTo>
                    <a:pt x="217" y="76"/>
                  </a:lnTo>
                  <a:lnTo>
                    <a:pt x="207" y="64"/>
                  </a:lnTo>
                  <a:lnTo>
                    <a:pt x="194" y="53"/>
                  </a:lnTo>
                  <a:lnTo>
                    <a:pt x="180" y="42"/>
                  </a:lnTo>
                  <a:lnTo>
                    <a:pt x="165" y="31"/>
                  </a:lnTo>
                  <a:lnTo>
                    <a:pt x="148" y="22"/>
                  </a:lnTo>
                  <a:lnTo>
                    <a:pt x="130" y="13"/>
                  </a:lnTo>
                  <a:lnTo>
                    <a:pt x="109" y="5"/>
                  </a:lnTo>
                  <a:lnTo>
                    <a:pt x="88" y="2"/>
                  </a:lnTo>
                  <a:lnTo>
                    <a:pt x="68" y="0"/>
                  </a:lnTo>
                  <a:lnTo>
                    <a:pt x="52" y="2"/>
                  </a:lnTo>
                  <a:lnTo>
                    <a:pt x="38" y="5"/>
                  </a:lnTo>
                  <a:lnTo>
                    <a:pt x="33" y="7"/>
                  </a:lnTo>
                  <a:lnTo>
                    <a:pt x="27" y="10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3" y="19"/>
                  </a:lnTo>
                  <a:lnTo>
                    <a:pt x="10" y="23"/>
                  </a:lnTo>
                  <a:lnTo>
                    <a:pt x="8" y="28"/>
                  </a:lnTo>
                  <a:lnTo>
                    <a:pt x="5" y="32"/>
                  </a:lnTo>
                  <a:lnTo>
                    <a:pt x="2" y="42"/>
                  </a:lnTo>
                  <a:lnTo>
                    <a:pt x="0" y="53"/>
                  </a:lnTo>
                  <a:lnTo>
                    <a:pt x="0" y="63"/>
                  </a:lnTo>
                  <a:lnTo>
                    <a:pt x="1" y="76"/>
                  </a:lnTo>
                  <a:lnTo>
                    <a:pt x="4" y="87"/>
                  </a:lnTo>
                  <a:lnTo>
                    <a:pt x="8" y="100"/>
                  </a:lnTo>
                  <a:lnTo>
                    <a:pt x="13" y="112"/>
                  </a:lnTo>
                  <a:lnTo>
                    <a:pt x="19" y="125"/>
                  </a:lnTo>
                  <a:lnTo>
                    <a:pt x="32" y="130"/>
                  </a:lnTo>
                  <a:lnTo>
                    <a:pt x="44" y="134"/>
                  </a:lnTo>
                  <a:lnTo>
                    <a:pt x="58" y="136"/>
                  </a:lnTo>
                  <a:lnTo>
                    <a:pt x="73" y="138"/>
                  </a:lnTo>
                  <a:lnTo>
                    <a:pt x="102" y="140"/>
                  </a:lnTo>
                  <a:lnTo>
                    <a:pt x="135" y="142"/>
                  </a:lnTo>
                  <a:lnTo>
                    <a:pt x="151" y="143"/>
                  </a:lnTo>
                  <a:lnTo>
                    <a:pt x="167" y="147"/>
                  </a:lnTo>
                  <a:lnTo>
                    <a:pt x="183" y="151"/>
                  </a:lnTo>
                  <a:lnTo>
                    <a:pt x="199" y="158"/>
                  </a:lnTo>
                  <a:lnTo>
                    <a:pt x="207" y="162"/>
                  </a:lnTo>
                  <a:lnTo>
                    <a:pt x="215" y="166"/>
                  </a:lnTo>
                  <a:lnTo>
                    <a:pt x="221" y="172"/>
                  </a:lnTo>
                  <a:lnTo>
                    <a:pt x="229" y="178"/>
                  </a:lnTo>
                  <a:lnTo>
                    <a:pt x="237" y="184"/>
                  </a:lnTo>
                  <a:lnTo>
                    <a:pt x="244" y="191"/>
                  </a:lnTo>
                  <a:lnTo>
                    <a:pt x="251" y="199"/>
                  </a:lnTo>
                  <a:lnTo>
                    <a:pt x="258" y="208"/>
                  </a:lnTo>
                  <a:close/>
                </a:path>
              </a:pathLst>
            </a:custGeom>
            <a:grpFill/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0" name="Group 36"/>
          <p:cNvGrpSpPr>
            <a:grpSpLocks noChangeAspect="1"/>
          </p:cNvGrpSpPr>
          <p:nvPr/>
        </p:nvGrpSpPr>
        <p:grpSpPr>
          <a:xfrm>
            <a:off x="3391507" y="2879679"/>
            <a:ext cx="754991" cy="1332042"/>
            <a:chOff x="1285875" y="1247776"/>
            <a:chExt cx="1192213" cy="2103438"/>
          </a:xfrm>
        </p:grpSpPr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rgbClr val="84CB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3" name="Group 41"/>
          <p:cNvGrpSpPr>
            <a:grpSpLocks noChangeAspect="1"/>
          </p:cNvGrpSpPr>
          <p:nvPr/>
        </p:nvGrpSpPr>
        <p:grpSpPr>
          <a:xfrm>
            <a:off x="3209309" y="4618664"/>
            <a:ext cx="654460" cy="1315956"/>
            <a:chOff x="6213477" y="3922716"/>
            <a:chExt cx="1033463" cy="2078038"/>
          </a:xfrm>
          <a:solidFill>
            <a:srgbClr val="7CC8EC"/>
          </a:solidFill>
        </p:grpSpPr>
        <p:sp>
          <p:nvSpPr>
            <p:cNvPr id="54" name="Freeform 35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ysClr val="window" lastClr="FFFFFF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6" name="Group 39"/>
          <p:cNvGrpSpPr>
            <a:grpSpLocks noChangeAspect="1"/>
          </p:cNvGrpSpPr>
          <p:nvPr/>
        </p:nvGrpSpPr>
        <p:grpSpPr>
          <a:xfrm>
            <a:off x="7403528" y="4672236"/>
            <a:ext cx="795204" cy="1507939"/>
            <a:chOff x="1443813" y="3644955"/>
            <a:chExt cx="1255713" cy="2381199"/>
          </a:xfrm>
          <a:solidFill>
            <a:srgbClr val="F47264"/>
          </a:solidFill>
        </p:grpSpPr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CFCF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</a:endParaRPr>
            </a:p>
          </p:txBody>
        </p:sp>
      </p:grpSp>
      <p:sp>
        <p:nvSpPr>
          <p:cNvPr id="60" name="Rektangel 76"/>
          <p:cNvSpPr>
            <a:spLocks noChangeArrowheads="1"/>
          </p:cNvSpPr>
          <p:nvPr/>
        </p:nvSpPr>
        <p:spPr bwMode="auto">
          <a:xfrm>
            <a:off x="881852" y="3108891"/>
            <a:ext cx="2512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altLang="id-ID" sz="1400" noProof="1" smtClean="0">
                <a:solidFill>
                  <a:srgbClr val="84CBC5"/>
                </a:solidFill>
                <a:latin typeface="Calibri" panose="020F0502020204030204"/>
              </a:rPr>
              <a:t>Strength</a:t>
            </a:r>
            <a:endParaRPr lang="id-ID" altLang="id-ID" sz="1400" noProof="1">
              <a:solidFill>
                <a:srgbClr val="84CBC5"/>
              </a:solidFill>
              <a:latin typeface="Calibri" panose="020F0502020204030204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id-ID" altLang="id-ID" sz="1000" b="0" noProof="1">
              <a:solidFill>
                <a:srgbClr val="FCFCFC">
                  <a:lumMod val="75000"/>
                </a:srgbClr>
              </a:solidFill>
              <a:latin typeface="Calibri" panose="020F0502020204030204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Lorem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ipsum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dolor sit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amet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,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consectetur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adipiscing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elit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. Integer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pulvinar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nulla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ultrices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Roboto" panose="02000000000000000000" pitchFamily="2" charset="0"/>
              <a:ea typeface="Roboto" panose="02000000000000000000" pitchFamily="2" charset="0"/>
              <a:cs typeface="Calibri"/>
            </a:endParaRPr>
          </a:p>
        </p:txBody>
      </p:sp>
      <p:sp>
        <p:nvSpPr>
          <p:cNvPr id="61" name="Rektangel 76"/>
          <p:cNvSpPr>
            <a:spLocks noChangeArrowheads="1"/>
          </p:cNvSpPr>
          <p:nvPr/>
        </p:nvSpPr>
        <p:spPr bwMode="auto">
          <a:xfrm>
            <a:off x="648469" y="5095314"/>
            <a:ext cx="2512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altLang="id-ID" sz="1400" noProof="1" smtClean="0">
                <a:solidFill>
                  <a:srgbClr val="7CC8EC"/>
                </a:solidFill>
                <a:latin typeface="Calibri" panose="020F0502020204030204"/>
              </a:rPr>
              <a:t>Weakness</a:t>
            </a:r>
            <a:endParaRPr lang="id-ID" altLang="id-ID" sz="1400" noProof="1">
              <a:solidFill>
                <a:srgbClr val="7CC8EC"/>
              </a:solidFill>
              <a:latin typeface="Calibri" panose="020F0502020204030204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id-ID" altLang="id-ID" sz="1000" b="0" noProof="1">
              <a:solidFill>
                <a:srgbClr val="FCFCFC">
                  <a:lumMod val="75000"/>
                </a:srgbClr>
              </a:solidFill>
              <a:latin typeface="Calibri" panose="020F0502020204030204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Lorem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ipsum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dolor sit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amet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,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consectetur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adipiscing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elit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. Integer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pulvinar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nulla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ultrices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Roboto" panose="02000000000000000000" pitchFamily="2" charset="0"/>
              <a:ea typeface="Roboto" panose="02000000000000000000" pitchFamily="2" charset="0"/>
              <a:cs typeface="Calibri"/>
            </a:endParaRPr>
          </a:p>
        </p:txBody>
      </p:sp>
      <p:sp>
        <p:nvSpPr>
          <p:cNvPr id="62" name="Rektangel 76"/>
          <p:cNvSpPr>
            <a:spLocks noChangeArrowheads="1"/>
          </p:cNvSpPr>
          <p:nvPr/>
        </p:nvSpPr>
        <p:spPr bwMode="auto">
          <a:xfrm>
            <a:off x="8348476" y="3320310"/>
            <a:ext cx="26631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altLang="id-ID" sz="1400" noProof="1" smtClean="0">
                <a:solidFill>
                  <a:srgbClr val="F8D35E"/>
                </a:solidFill>
                <a:latin typeface="Calibri" panose="020F0502020204030204"/>
              </a:rPr>
              <a:t>Opportunity</a:t>
            </a:r>
            <a:endParaRPr lang="id-ID" altLang="id-ID" sz="1400" noProof="1">
              <a:solidFill>
                <a:srgbClr val="F8D35E"/>
              </a:solidFill>
              <a:latin typeface="Calibri" panose="020F050202020403020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 altLang="id-ID" sz="1000" b="0" noProof="1">
              <a:solidFill>
                <a:srgbClr val="FCFCFC">
                  <a:lumMod val="75000"/>
                </a:srgbClr>
              </a:solidFill>
              <a:latin typeface="Calibri" panose="020F050202020403020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Lorem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ipsum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dolor sit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amet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,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consectetur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adipiscing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elit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. Integer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pulvinar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nulla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ultrices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Roboto" panose="02000000000000000000" pitchFamily="2" charset="0"/>
              <a:ea typeface="Roboto" panose="02000000000000000000" pitchFamily="2" charset="0"/>
              <a:cs typeface="Calibri"/>
            </a:endParaRPr>
          </a:p>
        </p:txBody>
      </p:sp>
      <p:sp>
        <p:nvSpPr>
          <p:cNvPr id="63" name="Rektangel 76"/>
          <p:cNvSpPr>
            <a:spLocks noChangeArrowheads="1"/>
          </p:cNvSpPr>
          <p:nvPr/>
        </p:nvSpPr>
        <p:spPr bwMode="auto">
          <a:xfrm>
            <a:off x="8169237" y="5233672"/>
            <a:ext cx="26631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altLang="id-ID" sz="1400" noProof="1" smtClean="0">
                <a:solidFill>
                  <a:srgbClr val="F47264"/>
                </a:solidFill>
                <a:latin typeface="Calibri" panose="020F0502020204030204"/>
              </a:rPr>
              <a:t>Threat</a:t>
            </a:r>
            <a:endParaRPr lang="id-ID" altLang="id-ID" sz="1400" noProof="1">
              <a:solidFill>
                <a:srgbClr val="F47264"/>
              </a:solidFill>
              <a:latin typeface="Calibri" panose="020F050202020403020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 altLang="id-ID" sz="1000" b="0" noProof="1">
              <a:solidFill>
                <a:srgbClr val="FCFCFC">
                  <a:lumMod val="75000"/>
                </a:srgbClr>
              </a:solidFill>
              <a:latin typeface="Calibri" panose="020F050202020403020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Lorem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ipsum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dolor sit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amet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,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consectetur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adipiscing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elit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. Integer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pulvinar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nulla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ut</a:t>
            </a: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en-US" sz="1000" dirty="0" err="1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ultrices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Roboto" panose="02000000000000000000" pitchFamily="2" charset="0"/>
              <a:ea typeface="Roboto" panose="02000000000000000000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595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60" grpId="0"/>
      <p:bldP spid="61" grpId="0"/>
      <p:bldP spid="62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313</Words>
  <Application>Microsoft Office PowerPoint</Application>
  <PresentationFormat>自定义</PresentationFormat>
  <Paragraphs>35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2019-08-28T12:31:19Z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