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椭圆 37"/>
          <p:cNvSpPr/>
          <p:nvPr/>
        </p:nvSpPr>
        <p:spPr>
          <a:xfrm>
            <a:off x="3657057" y="3560580"/>
            <a:ext cx="4204536" cy="1904208"/>
          </a:xfrm>
          <a:prstGeom prst="ellipse">
            <a:avLst/>
          </a:prstGeom>
          <a:noFill/>
          <a:ln w="19050" cap="rnd" cmpd="sng" algn="ctr">
            <a:solidFill>
              <a:srgbClr val="181715"/>
            </a:solidFill>
            <a:prstDash val="sysDot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 rot="5400000">
            <a:off x="3652503" y="3560434"/>
            <a:ext cx="4203893" cy="1904500"/>
          </a:xfrm>
          <a:prstGeom prst="ellipse">
            <a:avLst/>
          </a:prstGeom>
          <a:noFill/>
          <a:ln w="19050" cap="rnd" cmpd="sng" algn="ctr">
            <a:solidFill>
              <a:srgbClr val="181715"/>
            </a:solidFill>
            <a:prstDash val="sysDot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171081" y="2936336"/>
            <a:ext cx="1452152" cy="1451931"/>
          </a:xfrm>
          <a:prstGeom prst="ellipse">
            <a:avLst/>
          </a:prstGeom>
          <a:solidFill>
            <a:srgbClr val="38C4D2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962715" y="2936336"/>
            <a:ext cx="1452152" cy="1451931"/>
          </a:xfrm>
          <a:prstGeom prst="ellipse">
            <a:avLst/>
          </a:prstGeom>
          <a:solidFill>
            <a:srgbClr val="B6D95D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962715" y="4666946"/>
            <a:ext cx="1452152" cy="1451931"/>
          </a:xfrm>
          <a:prstGeom prst="ellipse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171081" y="4681850"/>
            <a:ext cx="1452152" cy="1451931"/>
          </a:xfrm>
          <a:prstGeom prst="ellipse">
            <a:avLst/>
          </a:prstGeom>
          <a:solidFill>
            <a:srgbClr val="FDC125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4" name="矩形 7"/>
          <p:cNvSpPr>
            <a:spLocks noChangeArrowheads="1"/>
          </p:cNvSpPr>
          <p:nvPr/>
        </p:nvSpPr>
        <p:spPr bwMode="auto">
          <a:xfrm>
            <a:off x="1150821" y="1984489"/>
            <a:ext cx="2317777" cy="444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38C4D2"/>
                </a:solidFill>
                <a:latin typeface="Century Gothic"/>
                <a:ea typeface="微软雅黑"/>
              </a:rPr>
              <a:t>ADD YOUR TEXT</a:t>
            </a:r>
            <a:endParaRPr lang="zh-CN" altLang="en-US" b="1" dirty="0">
              <a:solidFill>
                <a:srgbClr val="38C4D2"/>
              </a:solidFill>
              <a:latin typeface="Century Gothic"/>
              <a:ea typeface="微软雅黑"/>
            </a:endParaRPr>
          </a:p>
        </p:txBody>
      </p:sp>
      <p:sp>
        <p:nvSpPr>
          <p:cNvPr id="45" name="矩形 6"/>
          <p:cNvSpPr>
            <a:spLocks noChangeArrowheads="1"/>
          </p:cNvSpPr>
          <p:nvPr/>
        </p:nvSpPr>
        <p:spPr bwMode="auto">
          <a:xfrm>
            <a:off x="1143322" y="2396362"/>
            <a:ext cx="3003554" cy="130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defTabSz="1152144">
              <a:lnSpc>
                <a:spcPct val="130000"/>
              </a:lnSpc>
            </a:pPr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300" dirty="0">
              <a:solidFill>
                <a:srgbClr val="181715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6" name="矩形 7"/>
          <p:cNvSpPr>
            <a:spLocks noChangeArrowheads="1"/>
          </p:cNvSpPr>
          <p:nvPr/>
        </p:nvSpPr>
        <p:spPr bwMode="auto">
          <a:xfrm>
            <a:off x="7485172" y="1984489"/>
            <a:ext cx="2197902" cy="444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pPr defTabSz="1152144"/>
            <a:r>
              <a:rPr lang="en-US" altLang="zh-CN" b="1" dirty="0">
                <a:solidFill>
                  <a:srgbClr val="B6D95D"/>
                </a:solidFill>
                <a:latin typeface="Century Gothic"/>
                <a:ea typeface="微软雅黑"/>
              </a:rPr>
              <a:t>ADD YOUR TEXT</a:t>
            </a:r>
            <a:endParaRPr lang="zh-CN" altLang="en-US" b="1" dirty="0">
              <a:solidFill>
                <a:srgbClr val="B6D95D"/>
              </a:solidFill>
              <a:latin typeface="Century Gothic"/>
              <a:ea typeface="微软雅黑"/>
            </a:endParaRPr>
          </a:p>
        </p:txBody>
      </p:sp>
      <p:sp>
        <p:nvSpPr>
          <p:cNvPr id="47" name="矩形 6"/>
          <p:cNvSpPr>
            <a:spLocks noChangeArrowheads="1"/>
          </p:cNvSpPr>
          <p:nvPr/>
        </p:nvSpPr>
        <p:spPr bwMode="auto">
          <a:xfrm>
            <a:off x="7414867" y="2396362"/>
            <a:ext cx="3105575" cy="1013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defTabSz="1152144">
              <a:lnSpc>
                <a:spcPct val="130000"/>
              </a:lnSpc>
            </a:pPr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300" dirty="0">
              <a:solidFill>
                <a:srgbClr val="181715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8" name="矩形 7"/>
          <p:cNvSpPr>
            <a:spLocks noChangeArrowheads="1"/>
          </p:cNvSpPr>
          <p:nvPr/>
        </p:nvSpPr>
        <p:spPr bwMode="auto">
          <a:xfrm>
            <a:off x="1150822" y="5265576"/>
            <a:ext cx="2197902" cy="444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pPr defTabSz="1152144"/>
            <a:r>
              <a:rPr lang="en-US" altLang="zh-CN" b="1" dirty="0">
                <a:solidFill>
                  <a:srgbClr val="FDC125"/>
                </a:solidFill>
                <a:latin typeface="Century Gothic"/>
                <a:ea typeface="微软雅黑"/>
              </a:rPr>
              <a:t>ADD YOUR TEXT</a:t>
            </a:r>
            <a:endParaRPr lang="zh-CN" altLang="en-US" b="1" dirty="0">
              <a:solidFill>
                <a:srgbClr val="FDC125"/>
              </a:solidFill>
              <a:latin typeface="Century Gothic"/>
              <a:ea typeface="微软雅黑"/>
            </a:endParaRPr>
          </a:p>
        </p:txBody>
      </p:sp>
      <p:sp>
        <p:nvSpPr>
          <p:cNvPr id="49" name="矩形 6"/>
          <p:cNvSpPr>
            <a:spLocks noChangeArrowheads="1"/>
          </p:cNvSpPr>
          <p:nvPr/>
        </p:nvSpPr>
        <p:spPr bwMode="auto">
          <a:xfrm>
            <a:off x="1080517" y="5677449"/>
            <a:ext cx="3097158" cy="1013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defTabSz="1152144">
              <a:lnSpc>
                <a:spcPct val="130000"/>
              </a:lnSpc>
            </a:pPr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300" dirty="0">
              <a:solidFill>
                <a:srgbClr val="181715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50" name="矩形 7"/>
          <p:cNvSpPr>
            <a:spLocks noChangeArrowheads="1"/>
          </p:cNvSpPr>
          <p:nvPr/>
        </p:nvSpPr>
        <p:spPr bwMode="auto">
          <a:xfrm>
            <a:off x="7587719" y="5265576"/>
            <a:ext cx="2197902" cy="444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/>
          <a:p>
            <a:pPr defTabSz="1152144"/>
            <a:r>
              <a:rPr lang="en-US" altLang="zh-CN" b="1" dirty="0">
                <a:solidFill>
                  <a:srgbClr val="F79646">
                    <a:lumMod val="75000"/>
                  </a:srgbClr>
                </a:solidFill>
                <a:latin typeface="Century Gothic"/>
                <a:ea typeface="微软雅黑"/>
              </a:rPr>
              <a:t>ADD YOUR TEXT</a:t>
            </a:r>
            <a:endParaRPr lang="zh-CN" altLang="en-US" b="1" dirty="0">
              <a:solidFill>
                <a:srgbClr val="F79646">
                  <a:lumMod val="75000"/>
                </a:srgbClr>
              </a:solidFill>
              <a:latin typeface="Century Gothic"/>
              <a:ea typeface="微软雅黑"/>
            </a:endParaRPr>
          </a:p>
        </p:txBody>
      </p:sp>
      <p:sp>
        <p:nvSpPr>
          <p:cNvPr id="51" name="矩形 6"/>
          <p:cNvSpPr>
            <a:spLocks noChangeArrowheads="1"/>
          </p:cNvSpPr>
          <p:nvPr/>
        </p:nvSpPr>
        <p:spPr bwMode="auto">
          <a:xfrm>
            <a:off x="7580220" y="5677449"/>
            <a:ext cx="3059271" cy="130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defTabSz="1152144">
              <a:lnSpc>
                <a:spcPct val="130000"/>
              </a:lnSpc>
            </a:pPr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300" dirty="0">
              <a:solidFill>
                <a:srgbClr val="181715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597405" y="3280520"/>
            <a:ext cx="585471" cy="74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algn="ctr" defTabSz="1152144"/>
            <a:r>
              <a:rPr lang="en-US" altLang="zh-CN" sz="3500" b="1" dirty="0">
                <a:solidFill>
                  <a:prstClr val="white"/>
                </a:solidFill>
                <a:latin typeface="Century Gothic"/>
                <a:ea typeface="微软雅黑" pitchFamily="34" charset="-122"/>
              </a:rPr>
              <a:t>S</a:t>
            </a:r>
            <a:endParaRPr lang="zh-CN" altLang="en-US" sz="3500" b="1" dirty="0">
              <a:solidFill>
                <a:prstClr val="white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333035" y="3303629"/>
            <a:ext cx="817988" cy="74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algn="ctr" defTabSz="1152144"/>
            <a:r>
              <a:rPr lang="en-US" altLang="zh-CN" sz="3500" b="1" dirty="0">
                <a:solidFill>
                  <a:prstClr val="white"/>
                </a:solidFill>
                <a:latin typeface="Century Gothic"/>
                <a:ea typeface="微软雅黑" pitchFamily="34" charset="-122"/>
              </a:rPr>
              <a:t>W</a:t>
            </a:r>
            <a:endParaRPr lang="zh-CN" altLang="en-US" sz="3500" b="1" dirty="0">
              <a:solidFill>
                <a:prstClr val="white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538055" y="5039596"/>
            <a:ext cx="750304" cy="74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algn="ctr" defTabSz="1152144"/>
            <a:r>
              <a:rPr lang="en-US" altLang="zh-CN" sz="3500" b="1" dirty="0">
                <a:solidFill>
                  <a:prstClr val="white"/>
                </a:solidFill>
                <a:latin typeface="Century Gothic"/>
                <a:ea typeface="微软雅黑" pitchFamily="34" charset="-122"/>
              </a:rPr>
              <a:t>O</a:t>
            </a:r>
            <a:endParaRPr lang="zh-CN" altLang="en-US" sz="3500" b="1" dirty="0">
              <a:solidFill>
                <a:prstClr val="white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375858" y="5039598"/>
            <a:ext cx="540975" cy="74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algn="ctr" defTabSz="1152144"/>
            <a:r>
              <a:rPr lang="en-US" altLang="zh-CN" sz="3500" b="1" dirty="0">
                <a:solidFill>
                  <a:prstClr val="white"/>
                </a:solidFill>
                <a:latin typeface="Century Gothic"/>
                <a:ea typeface="微软雅黑" pitchFamily="34" charset="-122"/>
              </a:rPr>
              <a:t>T</a:t>
            </a:r>
            <a:endParaRPr lang="zh-CN" altLang="en-US" sz="3500" b="1" dirty="0">
              <a:solidFill>
                <a:prstClr val="white"/>
              </a:solidFill>
              <a:latin typeface="Century Gothic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1388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428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2019-08-28T12:31:31Z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