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3078125" y="1679687"/>
            <a:ext cx="7080434" cy="1098519"/>
          </a:xfrm>
          <a:prstGeom prst="rect">
            <a:avLst/>
          </a:prstGeom>
          <a:solidFill>
            <a:srgbClr val="3F3F3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078125" y="3039601"/>
            <a:ext cx="7080434" cy="1098519"/>
          </a:xfrm>
          <a:prstGeom prst="rect">
            <a:avLst/>
          </a:prstGeom>
          <a:solidFill>
            <a:srgbClr val="3F3F3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078125" y="4399516"/>
            <a:ext cx="7080434" cy="1098519"/>
          </a:xfrm>
          <a:prstGeom prst="rect">
            <a:avLst/>
          </a:prstGeom>
          <a:solidFill>
            <a:srgbClr val="3F3F3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078125" y="5759430"/>
            <a:ext cx="7080434" cy="1098519"/>
          </a:xfrm>
          <a:prstGeom prst="rect">
            <a:avLst/>
          </a:prstGeom>
          <a:solidFill>
            <a:srgbClr val="3F3F3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9" name="五边形 78"/>
          <p:cNvSpPr/>
          <p:nvPr/>
        </p:nvSpPr>
        <p:spPr>
          <a:xfrm>
            <a:off x="2448669" y="1793850"/>
            <a:ext cx="1258913" cy="836411"/>
          </a:xfrm>
          <a:prstGeom prst="homePlate">
            <a:avLst>
              <a:gd name="adj" fmla="val 40805"/>
            </a:avLst>
          </a:prstGeom>
          <a:solidFill>
            <a:srgbClr val="3C846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0" name="五边形 79"/>
          <p:cNvSpPr/>
          <p:nvPr/>
        </p:nvSpPr>
        <p:spPr>
          <a:xfrm>
            <a:off x="2448669" y="3170657"/>
            <a:ext cx="1258913" cy="836411"/>
          </a:xfrm>
          <a:prstGeom prst="homePlate">
            <a:avLst>
              <a:gd name="adj" fmla="val 40805"/>
            </a:avLst>
          </a:prstGeom>
          <a:solidFill>
            <a:srgbClr val="F4772A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1" name="五边形 80"/>
          <p:cNvSpPr/>
          <p:nvPr/>
        </p:nvSpPr>
        <p:spPr>
          <a:xfrm>
            <a:off x="2448669" y="4530571"/>
            <a:ext cx="1258913" cy="836411"/>
          </a:xfrm>
          <a:prstGeom prst="homePlate">
            <a:avLst>
              <a:gd name="adj" fmla="val 40805"/>
            </a:avLst>
          </a:prstGeom>
          <a:solidFill>
            <a:srgbClr val="7D131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2" name="五边形 81"/>
          <p:cNvSpPr/>
          <p:nvPr/>
        </p:nvSpPr>
        <p:spPr>
          <a:xfrm>
            <a:off x="2448669" y="5890486"/>
            <a:ext cx="1258913" cy="836411"/>
          </a:xfrm>
          <a:prstGeom prst="homePlate">
            <a:avLst>
              <a:gd name="adj" fmla="val 40805"/>
            </a:avLst>
          </a:prstGeom>
          <a:solidFill>
            <a:srgbClr val="CBD351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83" name="组合 11"/>
          <p:cNvGrpSpPr/>
          <p:nvPr/>
        </p:nvGrpSpPr>
        <p:grpSpPr>
          <a:xfrm>
            <a:off x="2854794" y="2058945"/>
            <a:ext cx="446664" cy="292914"/>
            <a:chOff x="4302125" y="3251994"/>
            <a:chExt cx="539750" cy="354012"/>
          </a:xfrm>
          <a:solidFill>
            <a:srgbClr val="FFFFFF"/>
          </a:solidFill>
        </p:grpSpPr>
        <p:sp>
          <p:nvSpPr>
            <p:cNvPr id="84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5" name="Freeform 445"/>
            <p:cNvSpPr>
              <a:spLocks/>
            </p:cNvSpPr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6" name="Freeform 446"/>
            <p:cNvSpPr>
              <a:spLocks/>
            </p:cNvSpPr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87" name="组合 15"/>
          <p:cNvGrpSpPr/>
          <p:nvPr/>
        </p:nvGrpSpPr>
        <p:grpSpPr>
          <a:xfrm>
            <a:off x="2873185" y="3394318"/>
            <a:ext cx="409880" cy="409818"/>
            <a:chOff x="4324350" y="3181350"/>
            <a:chExt cx="495300" cy="495300"/>
          </a:xfrm>
          <a:solidFill>
            <a:srgbClr val="FFFFFF"/>
          </a:solidFill>
        </p:grpSpPr>
        <p:sp>
          <p:nvSpPr>
            <p:cNvPr id="88" name="Freeform 474"/>
            <p:cNvSpPr>
              <a:spLocks noEditPoints="1"/>
            </p:cNvSpPr>
            <p:nvPr/>
          </p:nvSpPr>
          <p:spPr bwMode="auto">
            <a:xfrm>
              <a:off x="4324350" y="3181350"/>
              <a:ext cx="495300" cy="495300"/>
            </a:xfrm>
            <a:custGeom>
              <a:avLst/>
              <a:gdLst>
                <a:gd name="T0" fmla="*/ 74 w 312"/>
                <a:gd name="T1" fmla="*/ 18 h 312"/>
                <a:gd name="T2" fmla="*/ 107 w 312"/>
                <a:gd name="T3" fmla="*/ 51 h 312"/>
                <a:gd name="T4" fmla="*/ 117 w 312"/>
                <a:gd name="T5" fmla="*/ 0 h 312"/>
                <a:gd name="T6" fmla="*/ 196 w 312"/>
                <a:gd name="T7" fmla="*/ 46 h 312"/>
                <a:gd name="T8" fmla="*/ 207 w 312"/>
                <a:gd name="T9" fmla="*/ 51 h 312"/>
                <a:gd name="T10" fmla="*/ 294 w 312"/>
                <a:gd name="T11" fmla="*/ 73 h 312"/>
                <a:gd name="T12" fmla="*/ 262 w 312"/>
                <a:gd name="T13" fmla="*/ 106 h 312"/>
                <a:gd name="T14" fmla="*/ 312 w 312"/>
                <a:gd name="T15" fmla="*/ 117 h 312"/>
                <a:gd name="T16" fmla="*/ 267 w 312"/>
                <a:gd name="T17" fmla="*/ 196 h 312"/>
                <a:gd name="T18" fmla="*/ 262 w 312"/>
                <a:gd name="T19" fmla="*/ 206 h 312"/>
                <a:gd name="T20" fmla="*/ 239 w 312"/>
                <a:gd name="T21" fmla="*/ 295 h 312"/>
                <a:gd name="T22" fmla="*/ 207 w 312"/>
                <a:gd name="T23" fmla="*/ 262 h 312"/>
                <a:gd name="T24" fmla="*/ 196 w 312"/>
                <a:gd name="T25" fmla="*/ 312 h 312"/>
                <a:gd name="T26" fmla="*/ 117 w 312"/>
                <a:gd name="T27" fmla="*/ 266 h 312"/>
                <a:gd name="T28" fmla="*/ 107 w 312"/>
                <a:gd name="T29" fmla="*/ 262 h 312"/>
                <a:gd name="T30" fmla="*/ 18 w 312"/>
                <a:gd name="T31" fmla="*/ 238 h 312"/>
                <a:gd name="T32" fmla="*/ 50 w 312"/>
                <a:gd name="T33" fmla="*/ 206 h 312"/>
                <a:gd name="T34" fmla="*/ 0 w 312"/>
                <a:gd name="T35" fmla="*/ 196 h 312"/>
                <a:gd name="T36" fmla="*/ 47 w 312"/>
                <a:gd name="T37" fmla="*/ 117 h 312"/>
                <a:gd name="T38" fmla="*/ 50 w 312"/>
                <a:gd name="T39" fmla="*/ 106 h 312"/>
                <a:gd name="T40" fmla="*/ 249 w 312"/>
                <a:gd name="T41" fmla="*/ 156 h 312"/>
                <a:gd name="T42" fmla="*/ 249 w 312"/>
                <a:gd name="T43" fmla="*/ 147 h 312"/>
                <a:gd name="T44" fmla="*/ 246 w 312"/>
                <a:gd name="T45" fmla="*/ 128 h 312"/>
                <a:gd name="T46" fmla="*/ 238 w 312"/>
                <a:gd name="T47" fmla="*/ 112 h 312"/>
                <a:gd name="T48" fmla="*/ 228 w 312"/>
                <a:gd name="T49" fmla="*/ 97 h 312"/>
                <a:gd name="T50" fmla="*/ 216 w 312"/>
                <a:gd name="T51" fmla="*/ 84 h 312"/>
                <a:gd name="T52" fmla="*/ 201 w 312"/>
                <a:gd name="T53" fmla="*/ 74 h 312"/>
                <a:gd name="T54" fmla="*/ 184 w 312"/>
                <a:gd name="T55" fmla="*/ 67 h 312"/>
                <a:gd name="T56" fmla="*/ 166 w 312"/>
                <a:gd name="T57" fmla="*/ 63 h 312"/>
                <a:gd name="T58" fmla="*/ 157 w 312"/>
                <a:gd name="T59" fmla="*/ 63 h 312"/>
                <a:gd name="T60" fmla="*/ 138 w 312"/>
                <a:gd name="T61" fmla="*/ 64 h 312"/>
                <a:gd name="T62" fmla="*/ 120 w 312"/>
                <a:gd name="T63" fmla="*/ 71 h 312"/>
                <a:gd name="T64" fmla="*/ 104 w 312"/>
                <a:gd name="T65" fmla="*/ 79 h 312"/>
                <a:gd name="T66" fmla="*/ 90 w 312"/>
                <a:gd name="T67" fmla="*/ 91 h 312"/>
                <a:gd name="T68" fmla="*/ 79 w 312"/>
                <a:gd name="T69" fmla="*/ 104 h 312"/>
                <a:gd name="T70" fmla="*/ 70 w 312"/>
                <a:gd name="T71" fmla="*/ 119 h 312"/>
                <a:gd name="T72" fmla="*/ 65 w 312"/>
                <a:gd name="T73" fmla="*/ 137 h 312"/>
                <a:gd name="T74" fmla="*/ 63 w 312"/>
                <a:gd name="T75" fmla="*/ 156 h 312"/>
                <a:gd name="T76" fmla="*/ 64 w 312"/>
                <a:gd name="T77" fmla="*/ 166 h 312"/>
                <a:gd name="T78" fmla="*/ 68 w 312"/>
                <a:gd name="T79" fmla="*/ 183 h 312"/>
                <a:gd name="T80" fmla="*/ 74 w 312"/>
                <a:gd name="T81" fmla="*/ 201 h 312"/>
                <a:gd name="T82" fmla="*/ 84 w 312"/>
                <a:gd name="T83" fmla="*/ 216 h 312"/>
                <a:gd name="T84" fmla="*/ 97 w 312"/>
                <a:gd name="T85" fmla="*/ 228 h 312"/>
                <a:gd name="T86" fmla="*/ 112 w 312"/>
                <a:gd name="T87" fmla="*/ 238 h 312"/>
                <a:gd name="T88" fmla="*/ 129 w 312"/>
                <a:gd name="T89" fmla="*/ 245 h 312"/>
                <a:gd name="T90" fmla="*/ 147 w 312"/>
                <a:gd name="T91" fmla="*/ 248 h 312"/>
                <a:gd name="T92" fmla="*/ 157 w 312"/>
                <a:gd name="T93" fmla="*/ 250 h 312"/>
                <a:gd name="T94" fmla="*/ 176 w 312"/>
                <a:gd name="T95" fmla="*/ 247 h 312"/>
                <a:gd name="T96" fmla="*/ 193 w 312"/>
                <a:gd name="T97" fmla="*/ 242 h 312"/>
                <a:gd name="T98" fmla="*/ 208 w 312"/>
                <a:gd name="T99" fmla="*/ 233 h 312"/>
                <a:gd name="T100" fmla="*/ 222 w 312"/>
                <a:gd name="T101" fmla="*/ 222 h 312"/>
                <a:gd name="T102" fmla="*/ 233 w 312"/>
                <a:gd name="T103" fmla="*/ 208 h 312"/>
                <a:gd name="T104" fmla="*/ 242 w 312"/>
                <a:gd name="T105" fmla="*/ 192 h 312"/>
                <a:gd name="T106" fmla="*/ 248 w 312"/>
                <a:gd name="T107" fmla="*/ 174 h 312"/>
                <a:gd name="T108" fmla="*/ 249 w 312"/>
                <a:gd name="T109" fmla="*/ 15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2" h="312">
                  <a:moveTo>
                    <a:pt x="18" y="73"/>
                  </a:moveTo>
                  <a:lnTo>
                    <a:pt x="74" y="18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17" y="46"/>
                  </a:lnTo>
                  <a:lnTo>
                    <a:pt x="117" y="0"/>
                  </a:lnTo>
                  <a:lnTo>
                    <a:pt x="196" y="0"/>
                  </a:lnTo>
                  <a:lnTo>
                    <a:pt x="196" y="46"/>
                  </a:lnTo>
                  <a:lnTo>
                    <a:pt x="196" y="46"/>
                  </a:lnTo>
                  <a:lnTo>
                    <a:pt x="207" y="51"/>
                  </a:lnTo>
                  <a:lnTo>
                    <a:pt x="239" y="18"/>
                  </a:lnTo>
                  <a:lnTo>
                    <a:pt x="294" y="73"/>
                  </a:lnTo>
                  <a:lnTo>
                    <a:pt x="262" y="106"/>
                  </a:lnTo>
                  <a:lnTo>
                    <a:pt x="262" y="106"/>
                  </a:lnTo>
                  <a:lnTo>
                    <a:pt x="267" y="117"/>
                  </a:lnTo>
                  <a:lnTo>
                    <a:pt x="312" y="117"/>
                  </a:lnTo>
                  <a:lnTo>
                    <a:pt x="312" y="196"/>
                  </a:lnTo>
                  <a:lnTo>
                    <a:pt x="267" y="196"/>
                  </a:lnTo>
                  <a:lnTo>
                    <a:pt x="267" y="196"/>
                  </a:lnTo>
                  <a:lnTo>
                    <a:pt x="262" y="206"/>
                  </a:lnTo>
                  <a:lnTo>
                    <a:pt x="294" y="238"/>
                  </a:lnTo>
                  <a:lnTo>
                    <a:pt x="239" y="295"/>
                  </a:lnTo>
                  <a:lnTo>
                    <a:pt x="207" y="262"/>
                  </a:lnTo>
                  <a:lnTo>
                    <a:pt x="207" y="262"/>
                  </a:lnTo>
                  <a:lnTo>
                    <a:pt x="196" y="266"/>
                  </a:lnTo>
                  <a:lnTo>
                    <a:pt x="196" y="312"/>
                  </a:lnTo>
                  <a:lnTo>
                    <a:pt x="117" y="312"/>
                  </a:lnTo>
                  <a:lnTo>
                    <a:pt x="117" y="266"/>
                  </a:lnTo>
                  <a:lnTo>
                    <a:pt x="117" y="266"/>
                  </a:lnTo>
                  <a:lnTo>
                    <a:pt x="107" y="262"/>
                  </a:lnTo>
                  <a:lnTo>
                    <a:pt x="74" y="295"/>
                  </a:lnTo>
                  <a:lnTo>
                    <a:pt x="18" y="238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47" y="196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47" y="117"/>
                  </a:lnTo>
                  <a:lnTo>
                    <a:pt x="47" y="117"/>
                  </a:lnTo>
                  <a:lnTo>
                    <a:pt x="50" y="106"/>
                  </a:lnTo>
                  <a:lnTo>
                    <a:pt x="18" y="73"/>
                  </a:lnTo>
                  <a:close/>
                  <a:moveTo>
                    <a:pt x="249" y="156"/>
                  </a:moveTo>
                  <a:lnTo>
                    <a:pt x="249" y="156"/>
                  </a:lnTo>
                  <a:lnTo>
                    <a:pt x="249" y="147"/>
                  </a:lnTo>
                  <a:lnTo>
                    <a:pt x="248" y="137"/>
                  </a:lnTo>
                  <a:lnTo>
                    <a:pt x="246" y="128"/>
                  </a:lnTo>
                  <a:lnTo>
                    <a:pt x="242" y="119"/>
                  </a:lnTo>
                  <a:lnTo>
                    <a:pt x="238" y="112"/>
                  </a:lnTo>
                  <a:lnTo>
                    <a:pt x="233" y="104"/>
                  </a:lnTo>
                  <a:lnTo>
                    <a:pt x="228" y="97"/>
                  </a:lnTo>
                  <a:lnTo>
                    <a:pt x="222" y="91"/>
                  </a:lnTo>
                  <a:lnTo>
                    <a:pt x="216" y="84"/>
                  </a:lnTo>
                  <a:lnTo>
                    <a:pt x="208" y="79"/>
                  </a:lnTo>
                  <a:lnTo>
                    <a:pt x="201" y="74"/>
                  </a:lnTo>
                  <a:lnTo>
                    <a:pt x="193" y="71"/>
                  </a:lnTo>
                  <a:lnTo>
                    <a:pt x="184" y="67"/>
                  </a:lnTo>
                  <a:lnTo>
                    <a:pt x="176" y="64"/>
                  </a:lnTo>
                  <a:lnTo>
                    <a:pt x="166" y="63"/>
                  </a:lnTo>
                  <a:lnTo>
                    <a:pt x="157" y="63"/>
                  </a:lnTo>
                  <a:lnTo>
                    <a:pt x="157" y="63"/>
                  </a:lnTo>
                  <a:lnTo>
                    <a:pt x="147" y="63"/>
                  </a:lnTo>
                  <a:lnTo>
                    <a:pt x="138" y="64"/>
                  </a:lnTo>
                  <a:lnTo>
                    <a:pt x="129" y="67"/>
                  </a:lnTo>
                  <a:lnTo>
                    <a:pt x="120" y="71"/>
                  </a:lnTo>
                  <a:lnTo>
                    <a:pt x="112" y="74"/>
                  </a:lnTo>
                  <a:lnTo>
                    <a:pt x="104" y="79"/>
                  </a:lnTo>
                  <a:lnTo>
                    <a:pt x="97" y="84"/>
                  </a:lnTo>
                  <a:lnTo>
                    <a:pt x="90" y="91"/>
                  </a:lnTo>
                  <a:lnTo>
                    <a:pt x="84" y="97"/>
                  </a:lnTo>
                  <a:lnTo>
                    <a:pt x="79" y="104"/>
                  </a:lnTo>
                  <a:lnTo>
                    <a:pt x="74" y="112"/>
                  </a:lnTo>
                  <a:lnTo>
                    <a:pt x="70" y="119"/>
                  </a:lnTo>
                  <a:lnTo>
                    <a:pt x="68" y="128"/>
                  </a:lnTo>
                  <a:lnTo>
                    <a:pt x="65" y="137"/>
                  </a:lnTo>
                  <a:lnTo>
                    <a:pt x="64" y="147"/>
                  </a:lnTo>
                  <a:lnTo>
                    <a:pt x="63" y="156"/>
                  </a:lnTo>
                  <a:lnTo>
                    <a:pt x="63" y="156"/>
                  </a:lnTo>
                  <a:lnTo>
                    <a:pt x="64" y="166"/>
                  </a:lnTo>
                  <a:lnTo>
                    <a:pt x="65" y="174"/>
                  </a:lnTo>
                  <a:lnTo>
                    <a:pt x="68" y="183"/>
                  </a:lnTo>
                  <a:lnTo>
                    <a:pt x="70" y="192"/>
                  </a:lnTo>
                  <a:lnTo>
                    <a:pt x="74" y="201"/>
                  </a:lnTo>
                  <a:lnTo>
                    <a:pt x="79" y="208"/>
                  </a:lnTo>
                  <a:lnTo>
                    <a:pt x="84" y="216"/>
                  </a:lnTo>
                  <a:lnTo>
                    <a:pt x="90" y="222"/>
                  </a:lnTo>
                  <a:lnTo>
                    <a:pt x="97" y="228"/>
                  </a:lnTo>
                  <a:lnTo>
                    <a:pt x="104" y="233"/>
                  </a:lnTo>
                  <a:lnTo>
                    <a:pt x="112" y="238"/>
                  </a:lnTo>
                  <a:lnTo>
                    <a:pt x="120" y="242"/>
                  </a:lnTo>
                  <a:lnTo>
                    <a:pt x="129" y="245"/>
                  </a:lnTo>
                  <a:lnTo>
                    <a:pt x="138" y="247"/>
                  </a:lnTo>
                  <a:lnTo>
                    <a:pt x="147" y="248"/>
                  </a:lnTo>
                  <a:lnTo>
                    <a:pt x="157" y="250"/>
                  </a:lnTo>
                  <a:lnTo>
                    <a:pt x="157" y="250"/>
                  </a:lnTo>
                  <a:lnTo>
                    <a:pt x="166" y="248"/>
                  </a:lnTo>
                  <a:lnTo>
                    <a:pt x="176" y="247"/>
                  </a:lnTo>
                  <a:lnTo>
                    <a:pt x="184" y="245"/>
                  </a:lnTo>
                  <a:lnTo>
                    <a:pt x="193" y="242"/>
                  </a:lnTo>
                  <a:lnTo>
                    <a:pt x="201" y="238"/>
                  </a:lnTo>
                  <a:lnTo>
                    <a:pt x="208" y="233"/>
                  </a:lnTo>
                  <a:lnTo>
                    <a:pt x="216" y="228"/>
                  </a:lnTo>
                  <a:lnTo>
                    <a:pt x="222" y="222"/>
                  </a:lnTo>
                  <a:lnTo>
                    <a:pt x="228" y="216"/>
                  </a:lnTo>
                  <a:lnTo>
                    <a:pt x="233" y="208"/>
                  </a:lnTo>
                  <a:lnTo>
                    <a:pt x="238" y="201"/>
                  </a:lnTo>
                  <a:lnTo>
                    <a:pt x="242" y="192"/>
                  </a:lnTo>
                  <a:lnTo>
                    <a:pt x="246" y="183"/>
                  </a:lnTo>
                  <a:lnTo>
                    <a:pt x="248" y="174"/>
                  </a:lnTo>
                  <a:lnTo>
                    <a:pt x="249" y="166"/>
                  </a:lnTo>
                  <a:lnTo>
                    <a:pt x="249" y="156"/>
                  </a:lnTo>
                  <a:lnTo>
                    <a:pt x="24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9" name="Freeform 475"/>
            <p:cNvSpPr>
              <a:spLocks noEditPoints="1"/>
            </p:cNvSpPr>
            <p:nvPr/>
          </p:nvSpPr>
          <p:spPr bwMode="auto">
            <a:xfrm>
              <a:off x="4546600" y="3321050"/>
              <a:ext cx="133350" cy="141287"/>
            </a:xfrm>
            <a:custGeom>
              <a:avLst/>
              <a:gdLst>
                <a:gd name="T0" fmla="*/ 17 w 84"/>
                <a:gd name="T1" fmla="*/ 89 h 89"/>
                <a:gd name="T2" fmla="*/ 5 w 84"/>
                <a:gd name="T3" fmla="*/ 84 h 89"/>
                <a:gd name="T4" fmla="*/ 0 w 84"/>
                <a:gd name="T5" fmla="*/ 73 h 89"/>
                <a:gd name="T6" fmla="*/ 0 w 84"/>
                <a:gd name="T7" fmla="*/ 69 h 89"/>
                <a:gd name="T8" fmla="*/ 5 w 84"/>
                <a:gd name="T9" fmla="*/ 60 h 89"/>
                <a:gd name="T10" fmla="*/ 5 w 84"/>
                <a:gd name="T11" fmla="*/ 9 h 89"/>
                <a:gd name="T12" fmla="*/ 8 w 84"/>
                <a:gd name="T13" fmla="*/ 3 h 89"/>
                <a:gd name="T14" fmla="*/ 14 w 84"/>
                <a:gd name="T15" fmla="*/ 0 h 89"/>
                <a:gd name="T16" fmla="*/ 17 w 84"/>
                <a:gd name="T17" fmla="*/ 1 h 89"/>
                <a:gd name="T18" fmla="*/ 22 w 84"/>
                <a:gd name="T19" fmla="*/ 5 h 89"/>
                <a:gd name="T20" fmla="*/ 22 w 84"/>
                <a:gd name="T21" fmla="*/ 56 h 89"/>
                <a:gd name="T22" fmla="*/ 28 w 84"/>
                <a:gd name="T23" fmla="*/ 59 h 89"/>
                <a:gd name="T24" fmla="*/ 76 w 84"/>
                <a:gd name="T25" fmla="*/ 58 h 89"/>
                <a:gd name="T26" fmla="*/ 79 w 84"/>
                <a:gd name="T27" fmla="*/ 58 h 89"/>
                <a:gd name="T28" fmla="*/ 84 w 84"/>
                <a:gd name="T29" fmla="*/ 61 h 89"/>
                <a:gd name="T30" fmla="*/ 84 w 84"/>
                <a:gd name="T31" fmla="*/ 64 h 89"/>
                <a:gd name="T32" fmla="*/ 83 w 84"/>
                <a:gd name="T33" fmla="*/ 70 h 89"/>
                <a:gd name="T34" fmla="*/ 78 w 84"/>
                <a:gd name="T35" fmla="*/ 74 h 89"/>
                <a:gd name="T36" fmla="*/ 33 w 84"/>
                <a:gd name="T37" fmla="*/ 79 h 89"/>
                <a:gd name="T38" fmla="*/ 27 w 84"/>
                <a:gd name="T39" fmla="*/ 86 h 89"/>
                <a:gd name="T40" fmla="*/ 17 w 84"/>
                <a:gd name="T41" fmla="*/ 89 h 89"/>
                <a:gd name="T42" fmla="*/ 24 w 84"/>
                <a:gd name="T43" fmla="*/ 73 h 89"/>
                <a:gd name="T44" fmla="*/ 24 w 84"/>
                <a:gd name="T45" fmla="*/ 69 h 89"/>
                <a:gd name="T46" fmla="*/ 19 w 84"/>
                <a:gd name="T47" fmla="*/ 65 h 89"/>
                <a:gd name="T48" fmla="*/ 17 w 84"/>
                <a:gd name="T49" fmla="*/ 64 h 89"/>
                <a:gd name="T50" fmla="*/ 10 w 84"/>
                <a:gd name="T51" fmla="*/ 66 h 89"/>
                <a:gd name="T52" fmla="*/ 8 w 84"/>
                <a:gd name="T53" fmla="*/ 73 h 89"/>
                <a:gd name="T54" fmla="*/ 9 w 84"/>
                <a:gd name="T55" fmla="*/ 75 h 89"/>
                <a:gd name="T56" fmla="*/ 13 w 84"/>
                <a:gd name="T57" fmla="*/ 80 h 89"/>
                <a:gd name="T58" fmla="*/ 17 w 84"/>
                <a:gd name="T59" fmla="*/ 80 h 89"/>
                <a:gd name="T60" fmla="*/ 22 w 84"/>
                <a:gd name="T61" fmla="*/ 78 h 89"/>
                <a:gd name="T62" fmla="*/ 24 w 84"/>
                <a:gd name="T63" fmla="*/ 7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9">
                  <a:moveTo>
                    <a:pt x="17" y="89"/>
                  </a:moveTo>
                  <a:lnTo>
                    <a:pt x="17" y="89"/>
                  </a:lnTo>
                  <a:lnTo>
                    <a:pt x="10" y="88"/>
                  </a:lnTo>
                  <a:lnTo>
                    <a:pt x="5" y="84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2" y="65"/>
                  </a:lnTo>
                  <a:lnTo>
                    <a:pt x="5" y="60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7" y="1"/>
                  </a:lnTo>
                  <a:lnTo>
                    <a:pt x="19" y="3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8" y="59"/>
                  </a:lnTo>
                  <a:lnTo>
                    <a:pt x="32" y="63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4" y="61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8"/>
                  </a:lnTo>
                  <a:lnTo>
                    <a:pt x="83" y="70"/>
                  </a:lnTo>
                  <a:lnTo>
                    <a:pt x="81" y="73"/>
                  </a:lnTo>
                  <a:lnTo>
                    <a:pt x="78" y="74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29" y="83"/>
                  </a:lnTo>
                  <a:lnTo>
                    <a:pt x="27" y="86"/>
                  </a:lnTo>
                  <a:lnTo>
                    <a:pt x="22" y="88"/>
                  </a:lnTo>
                  <a:lnTo>
                    <a:pt x="17" y="89"/>
                  </a:lnTo>
                  <a:lnTo>
                    <a:pt x="17" y="89"/>
                  </a:lnTo>
                  <a:close/>
                  <a:moveTo>
                    <a:pt x="24" y="73"/>
                  </a:moveTo>
                  <a:lnTo>
                    <a:pt x="24" y="73"/>
                  </a:lnTo>
                  <a:lnTo>
                    <a:pt x="24" y="69"/>
                  </a:lnTo>
                  <a:lnTo>
                    <a:pt x="22" y="66"/>
                  </a:lnTo>
                  <a:lnTo>
                    <a:pt x="19" y="65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3" y="65"/>
                  </a:lnTo>
                  <a:lnTo>
                    <a:pt x="10" y="66"/>
                  </a:lnTo>
                  <a:lnTo>
                    <a:pt x="9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5"/>
                  </a:lnTo>
                  <a:lnTo>
                    <a:pt x="10" y="78"/>
                  </a:lnTo>
                  <a:lnTo>
                    <a:pt x="13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9" y="80"/>
                  </a:lnTo>
                  <a:lnTo>
                    <a:pt x="22" y="78"/>
                  </a:lnTo>
                  <a:lnTo>
                    <a:pt x="24" y="75"/>
                  </a:lnTo>
                  <a:lnTo>
                    <a:pt x="24" y="73"/>
                  </a:lnTo>
                  <a:lnTo>
                    <a:pt x="24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90" name="组合 18"/>
          <p:cNvGrpSpPr/>
          <p:nvPr/>
        </p:nvGrpSpPr>
        <p:grpSpPr>
          <a:xfrm>
            <a:off x="2817353" y="4806260"/>
            <a:ext cx="521545" cy="285034"/>
            <a:chOff x="4256881" y="3256756"/>
            <a:chExt cx="630238" cy="344488"/>
          </a:xfrm>
          <a:solidFill>
            <a:srgbClr val="FFFFFF"/>
          </a:solidFill>
        </p:grpSpPr>
        <p:sp>
          <p:nvSpPr>
            <p:cNvPr id="91" name="Freeform 389"/>
            <p:cNvSpPr>
              <a:spLocks/>
            </p:cNvSpPr>
            <p:nvPr/>
          </p:nvSpPr>
          <p:spPr bwMode="auto">
            <a:xfrm>
              <a:off x="4779169" y="3483769"/>
              <a:ext cx="107950" cy="106363"/>
            </a:xfrm>
            <a:custGeom>
              <a:avLst/>
              <a:gdLst>
                <a:gd name="T0" fmla="*/ 68 w 68"/>
                <a:gd name="T1" fmla="*/ 40 h 67"/>
                <a:gd name="T2" fmla="*/ 40 w 68"/>
                <a:gd name="T3" fmla="*/ 67 h 67"/>
                <a:gd name="T4" fmla="*/ 0 w 68"/>
                <a:gd name="T5" fmla="*/ 28 h 67"/>
                <a:gd name="T6" fmla="*/ 27 w 68"/>
                <a:gd name="T7" fmla="*/ 0 h 67"/>
                <a:gd name="T8" fmla="*/ 68 w 68"/>
                <a:gd name="T9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40"/>
                  </a:moveTo>
                  <a:lnTo>
                    <a:pt x="40" y="67"/>
                  </a:lnTo>
                  <a:lnTo>
                    <a:pt x="0" y="28"/>
                  </a:lnTo>
                  <a:lnTo>
                    <a:pt x="27" y="0"/>
                  </a:lnTo>
                  <a:lnTo>
                    <a:pt x="6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2" name="Freeform 390"/>
            <p:cNvSpPr>
              <a:spLocks noEditPoints="1"/>
            </p:cNvSpPr>
            <p:nvPr/>
          </p:nvSpPr>
          <p:spPr bwMode="auto">
            <a:xfrm>
              <a:off x="4606131" y="3313906"/>
              <a:ext cx="206375" cy="206375"/>
            </a:xfrm>
            <a:custGeom>
              <a:avLst/>
              <a:gdLst>
                <a:gd name="T0" fmla="*/ 16 w 130"/>
                <a:gd name="T1" fmla="*/ 19 h 130"/>
                <a:gd name="T2" fmla="*/ 36 w 130"/>
                <a:gd name="T3" fmla="*/ 5 h 130"/>
                <a:gd name="T4" fmla="*/ 59 w 130"/>
                <a:gd name="T5" fmla="*/ 0 h 130"/>
                <a:gd name="T6" fmla="*/ 83 w 130"/>
                <a:gd name="T7" fmla="*/ 4 h 130"/>
                <a:gd name="T8" fmla="*/ 103 w 130"/>
                <a:gd name="T9" fmla="*/ 18 h 130"/>
                <a:gd name="T10" fmla="*/ 109 w 130"/>
                <a:gd name="T11" fmla="*/ 25 h 130"/>
                <a:gd name="T12" fmla="*/ 118 w 130"/>
                <a:gd name="T13" fmla="*/ 42 h 130"/>
                <a:gd name="T14" fmla="*/ 120 w 130"/>
                <a:gd name="T15" fmla="*/ 60 h 130"/>
                <a:gd name="T16" fmla="*/ 118 w 130"/>
                <a:gd name="T17" fmla="*/ 79 h 130"/>
                <a:gd name="T18" fmla="*/ 130 w 130"/>
                <a:gd name="T19" fmla="*/ 103 h 130"/>
                <a:gd name="T20" fmla="*/ 88 w 130"/>
                <a:gd name="T21" fmla="*/ 114 h 130"/>
                <a:gd name="T22" fmla="*/ 79 w 130"/>
                <a:gd name="T23" fmla="*/ 118 h 130"/>
                <a:gd name="T24" fmla="*/ 61 w 130"/>
                <a:gd name="T25" fmla="*/ 122 h 130"/>
                <a:gd name="T26" fmla="*/ 43 w 130"/>
                <a:gd name="T27" fmla="*/ 119 h 130"/>
                <a:gd name="T28" fmla="*/ 25 w 130"/>
                <a:gd name="T29" fmla="*/ 110 h 130"/>
                <a:gd name="T30" fmla="*/ 18 w 130"/>
                <a:gd name="T31" fmla="*/ 104 h 130"/>
                <a:gd name="T32" fmla="*/ 4 w 130"/>
                <a:gd name="T33" fmla="*/ 84 h 130"/>
                <a:gd name="T34" fmla="*/ 0 w 130"/>
                <a:gd name="T35" fmla="*/ 62 h 130"/>
                <a:gd name="T36" fmla="*/ 4 w 130"/>
                <a:gd name="T37" fmla="*/ 39 h 130"/>
                <a:gd name="T38" fmla="*/ 16 w 130"/>
                <a:gd name="T39" fmla="*/ 19 h 130"/>
                <a:gd name="T40" fmla="*/ 85 w 130"/>
                <a:gd name="T41" fmla="*/ 35 h 130"/>
                <a:gd name="T42" fmla="*/ 79 w 130"/>
                <a:gd name="T43" fmla="*/ 30 h 130"/>
                <a:gd name="T44" fmla="*/ 66 w 130"/>
                <a:gd name="T45" fmla="*/ 25 h 130"/>
                <a:gd name="T46" fmla="*/ 53 w 130"/>
                <a:gd name="T47" fmla="*/ 25 h 130"/>
                <a:gd name="T48" fmla="*/ 40 w 130"/>
                <a:gd name="T49" fmla="*/ 32 h 130"/>
                <a:gd name="T50" fmla="*/ 34 w 130"/>
                <a:gd name="T51" fmla="*/ 37 h 130"/>
                <a:gd name="T52" fmla="*/ 26 w 130"/>
                <a:gd name="T53" fmla="*/ 48 h 130"/>
                <a:gd name="T54" fmla="*/ 24 w 130"/>
                <a:gd name="T55" fmla="*/ 62 h 130"/>
                <a:gd name="T56" fmla="*/ 28 w 130"/>
                <a:gd name="T57" fmla="*/ 75 h 130"/>
                <a:gd name="T58" fmla="*/ 35 w 130"/>
                <a:gd name="T59" fmla="*/ 87 h 130"/>
                <a:gd name="T60" fmla="*/ 41 w 130"/>
                <a:gd name="T61" fmla="*/ 92 h 130"/>
                <a:gd name="T62" fmla="*/ 54 w 130"/>
                <a:gd name="T63" fmla="*/ 97 h 130"/>
                <a:gd name="T64" fmla="*/ 68 w 130"/>
                <a:gd name="T65" fmla="*/ 97 h 130"/>
                <a:gd name="T66" fmla="*/ 80 w 130"/>
                <a:gd name="T67" fmla="*/ 90 h 130"/>
                <a:gd name="T68" fmla="*/ 86 w 130"/>
                <a:gd name="T69" fmla="*/ 87 h 130"/>
                <a:gd name="T70" fmla="*/ 94 w 130"/>
                <a:gd name="T71" fmla="*/ 74 h 130"/>
                <a:gd name="T72" fmla="*/ 96 w 130"/>
                <a:gd name="T73" fmla="*/ 60 h 130"/>
                <a:gd name="T74" fmla="*/ 93 w 130"/>
                <a:gd name="T75" fmla="*/ 47 h 130"/>
                <a:gd name="T76" fmla="*/ 85 w 130"/>
                <a:gd name="T77" fmla="*/ 3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130">
                  <a:moveTo>
                    <a:pt x="16" y="19"/>
                  </a:moveTo>
                  <a:lnTo>
                    <a:pt x="16" y="19"/>
                  </a:lnTo>
                  <a:lnTo>
                    <a:pt x="26" y="10"/>
                  </a:lnTo>
                  <a:lnTo>
                    <a:pt x="36" y="5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2"/>
                  </a:lnTo>
                  <a:lnTo>
                    <a:pt x="83" y="4"/>
                  </a:lnTo>
                  <a:lnTo>
                    <a:pt x="93" y="10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09" y="25"/>
                  </a:lnTo>
                  <a:lnTo>
                    <a:pt x="114" y="33"/>
                  </a:lnTo>
                  <a:lnTo>
                    <a:pt x="118" y="42"/>
                  </a:lnTo>
                  <a:lnTo>
                    <a:pt x="120" y="52"/>
                  </a:lnTo>
                  <a:lnTo>
                    <a:pt x="120" y="60"/>
                  </a:lnTo>
                  <a:lnTo>
                    <a:pt x="120" y="70"/>
                  </a:lnTo>
                  <a:lnTo>
                    <a:pt x="118" y="79"/>
                  </a:lnTo>
                  <a:lnTo>
                    <a:pt x="114" y="88"/>
                  </a:lnTo>
                  <a:lnTo>
                    <a:pt x="130" y="103"/>
                  </a:lnTo>
                  <a:lnTo>
                    <a:pt x="104" y="130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79" y="118"/>
                  </a:lnTo>
                  <a:lnTo>
                    <a:pt x="70" y="120"/>
                  </a:lnTo>
                  <a:lnTo>
                    <a:pt x="61" y="122"/>
                  </a:lnTo>
                  <a:lnTo>
                    <a:pt x="51" y="120"/>
                  </a:lnTo>
                  <a:lnTo>
                    <a:pt x="43" y="119"/>
                  </a:lnTo>
                  <a:lnTo>
                    <a:pt x="34" y="115"/>
                  </a:lnTo>
                  <a:lnTo>
                    <a:pt x="25" y="110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10" y="95"/>
                  </a:lnTo>
                  <a:lnTo>
                    <a:pt x="4" y="84"/>
                  </a:lnTo>
                  <a:lnTo>
                    <a:pt x="1" y="73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4" y="39"/>
                  </a:lnTo>
                  <a:lnTo>
                    <a:pt x="9" y="28"/>
                  </a:lnTo>
                  <a:lnTo>
                    <a:pt x="16" y="19"/>
                  </a:lnTo>
                  <a:lnTo>
                    <a:pt x="16" y="19"/>
                  </a:lnTo>
                  <a:close/>
                  <a:moveTo>
                    <a:pt x="85" y="35"/>
                  </a:moveTo>
                  <a:lnTo>
                    <a:pt x="85" y="35"/>
                  </a:lnTo>
                  <a:lnTo>
                    <a:pt x="79" y="30"/>
                  </a:lnTo>
                  <a:lnTo>
                    <a:pt x="73" y="28"/>
                  </a:lnTo>
                  <a:lnTo>
                    <a:pt x="66" y="25"/>
                  </a:lnTo>
                  <a:lnTo>
                    <a:pt x="60" y="25"/>
                  </a:lnTo>
                  <a:lnTo>
                    <a:pt x="53" y="25"/>
                  </a:lnTo>
                  <a:lnTo>
                    <a:pt x="46" y="28"/>
                  </a:lnTo>
                  <a:lnTo>
                    <a:pt x="40" y="3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0" y="42"/>
                  </a:lnTo>
                  <a:lnTo>
                    <a:pt x="26" y="48"/>
                  </a:lnTo>
                  <a:lnTo>
                    <a:pt x="25" y="54"/>
                  </a:lnTo>
                  <a:lnTo>
                    <a:pt x="24" y="62"/>
                  </a:lnTo>
                  <a:lnTo>
                    <a:pt x="25" y="68"/>
                  </a:lnTo>
                  <a:lnTo>
                    <a:pt x="28" y="75"/>
                  </a:lnTo>
                  <a:lnTo>
                    <a:pt x="30" y="82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41" y="92"/>
                  </a:lnTo>
                  <a:lnTo>
                    <a:pt x="48" y="94"/>
                  </a:lnTo>
                  <a:lnTo>
                    <a:pt x="54" y="97"/>
                  </a:lnTo>
                  <a:lnTo>
                    <a:pt x="60" y="97"/>
                  </a:lnTo>
                  <a:lnTo>
                    <a:pt x="68" y="97"/>
                  </a:lnTo>
                  <a:lnTo>
                    <a:pt x="74" y="94"/>
                  </a:lnTo>
                  <a:lnTo>
                    <a:pt x="80" y="90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90" y="80"/>
                  </a:lnTo>
                  <a:lnTo>
                    <a:pt x="94" y="74"/>
                  </a:lnTo>
                  <a:lnTo>
                    <a:pt x="95" y="68"/>
                  </a:lnTo>
                  <a:lnTo>
                    <a:pt x="96" y="60"/>
                  </a:lnTo>
                  <a:lnTo>
                    <a:pt x="95" y="54"/>
                  </a:lnTo>
                  <a:lnTo>
                    <a:pt x="93" y="47"/>
                  </a:lnTo>
                  <a:lnTo>
                    <a:pt x="90" y="40"/>
                  </a:lnTo>
                  <a:lnTo>
                    <a:pt x="85" y="35"/>
                  </a:ln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3" name="Rectangle 391"/>
            <p:cNvSpPr>
              <a:spLocks noChangeArrowheads="1"/>
            </p:cNvSpPr>
            <p:nvPr/>
          </p:nvSpPr>
          <p:spPr bwMode="auto">
            <a:xfrm>
              <a:off x="4506119" y="3586956"/>
              <a:ext cx="2428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4" name="Freeform 392"/>
            <p:cNvSpPr>
              <a:spLocks/>
            </p:cNvSpPr>
            <p:nvPr/>
          </p:nvSpPr>
          <p:spPr bwMode="auto">
            <a:xfrm>
              <a:off x="4506119" y="3256756"/>
              <a:ext cx="242888" cy="312738"/>
            </a:xfrm>
            <a:custGeom>
              <a:avLst/>
              <a:gdLst>
                <a:gd name="T0" fmla="*/ 53 w 153"/>
                <a:gd name="T1" fmla="*/ 98 h 197"/>
                <a:gd name="T2" fmla="*/ 53 w 153"/>
                <a:gd name="T3" fmla="*/ 98 h 197"/>
                <a:gd name="T4" fmla="*/ 54 w 153"/>
                <a:gd name="T5" fmla="*/ 113 h 197"/>
                <a:gd name="T6" fmla="*/ 59 w 153"/>
                <a:gd name="T7" fmla="*/ 125 h 197"/>
                <a:gd name="T8" fmla="*/ 66 w 153"/>
                <a:gd name="T9" fmla="*/ 138 h 197"/>
                <a:gd name="T10" fmla="*/ 74 w 153"/>
                <a:gd name="T11" fmla="*/ 148 h 197"/>
                <a:gd name="T12" fmla="*/ 84 w 153"/>
                <a:gd name="T13" fmla="*/ 156 h 197"/>
                <a:gd name="T14" fmla="*/ 97 w 153"/>
                <a:gd name="T15" fmla="*/ 163 h 197"/>
                <a:gd name="T16" fmla="*/ 109 w 153"/>
                <a:gd name="T17" fmla="*/ 166 h 197"/>
                <a:gd name="T18" fmla="*/ 123 w 153"/>
                <a:gd name="T19" fmla="*/ 168 h 197"/>
                <a:gd name="T20" fmla="*/ 123 w 153"/>
                <a:gd name="T21" fmla="*/ 168 h 197"/>
                <a:gd name="T22" fmla="*/ 132 w 153"/>
                <a:gd name="T23" fmla="*/ 168 h 197"/>
                <a:gd name="T24" fmla="*/ 138 w 153"/>
                <a:gd name="T25" fmla="*/ 166 h 197"/>
                <a:gd name="T26" fmla="*/ 146 w 153"/>
                <a:gd name="T27" fmla="*/ 165 h 197"/>
                <a:gd name="T28" fmla="*/ 153 w 153"/>
                <a:gd name="T29" fmla="*/ 161 h 197"/>
                <a:gd name="T30" fmla="*/ 153 w 153"/>
                <a:gd name="T31" fmla="*/ 197 h 197"/>
                <a:gd name="T32" fmla="*/ 153 w 153"/>
                <a:gd name="T33" fmla="*/ 197 h 197"/>
                <a:gd name="T34" fmla="*/ 141 w 153"/>
                <a:gd name="T35" fmla="*/ 191 h 197"/>
                <a:gd name="T36" fmla="*/ 128 w 153"/>
                <a:gd name="T37" fmla="*/ 186 h 197"/>
                <a:gd name="T38" fmla="*/ 112 w 153"/>
                <a:gd name="T39" fmla="*/ 181 h 197"/>
                <a:gd name="T40" fmla="*/ 92 w 153"/>
                <a:gd name="T41" fmla="*/ 180 h 197"/>
                <a:gd name="T42" fmla="*/ 81 w 153"/>
                <a:gd name="T43" fmla="*/ 179 h 197"/>
                <a:gd name="T44" fmla="*/ 71 w 153"/>
                <a:gd name="T45" fmla="*/ 180 h 197"/>
                <a:gd name="T46" fmla="*/ 58 w 153"/>
                <a:gd name="T47" fmla="*/ 183 h 197"/>
                <a:gd name="T48" fmla="*/ 47 w 153"/>
                <a:gd name="T49" fmla="*/ 185 h 197"/>
                <a:gd name="T50" fmla="*/ 35 w 153"/>
                <a:gd name="T51" fmla="*/ 190 h 197"/>
                <a:gd name="T52" fmla="*/ 23 w 153"/>
                <a:gd name="T53" fmla="*/ 197 h 197"/>
                <a:gd name="T54" fmla="*/ 0 w 153"/>
                <a:gd name="T55" fmla="*/ 197 h 197"/>
                <a:gd name="T56" fmla="*/ 0 w 153"/>
                <a:gd name="T57" fmla="*/ 16 h 197"/>
                <a:gd name="T58" fmla="*/ 23 w 153"/>
                <a:gd name="T59" fmla="*/ 16 h 197"/>
                <a:gd name="T60" fmla="*/ 23 w 153"/>
                <a:gd name="T61" fmla="*/ 16 h 197"/>
                <a:gd name="T62" fmla="*/ 35 w 153"/>
                <a:gd name="T63" fmla="*/ 10 h 197"/>
                <a:gd name="T64" fmla="*/ 47 w 153"/>
                <a:gd name="T65" fmla="*/ 5 h 197"/>
                <a:gd name="T66" fmla="*/ 58 w 153"/>
                <a:gd name="T67" fmla="*/ 2 h 197"/>
                <a:gd name="T68" fmla="*/ 71 w 153"/>
                <a:gd name="T69" fmla="*/ 0 h 197"/>
                <a:gd name="T70" fmla="*/ 81 w 153"/>
                <a:gd name="T71" fmla="*/ 0 h 197"/>
                <a:gd name="T72" fmla="*/ 92 w 153"/>
                <a:gd name="T73" fmla="*/ 0 h 197"/>
                <a:gd name="T74" fmla="*/ 112 w 153"/>
                <a:gd name="T75" fmla="*/ 2 h 197"/>
                <a:gd name="T76" fmla="*/ 128 w 153"/>
                <a:gd name="T77" fmla="*/ 6 h 197"/>
                <a:gd name="T78" fmla="*/ 141 w 153"/>
                <a:gd name="T79" fmla="*/ 11 h 197"/>
                <a:gd name="T80" fmla="*/ 153 w 153"/>
                <a:gd name="T81" fmla="*/ 16 h 197"/>
                <a:gd name="T82" fmla="*/ 153 w 153"/>
                <a:gd name="T83" fmla="*/ 34 h 197"/>
                <a:gd name="T84" fmla="*/ 153 w 153"/>
                <a:gd name="T85" fmla="*/ 34 h 197"/>
                <a:gd name="T86" fmla="*/ 146 w 153"/>
                <a:gd name="T87" fmla="*/ 31 h 197"/>
                <a:gd name="T88" fmla="*/ 138 w 153"/>
                <a:gd name="T89" fmla="*/ 29 h 197"/>
                <a:gd name="T90" fmla="*/ 132 w 153"/>
                <a:gd name="T91" fmla="*/ 27 h 197"/>
                <a:gd name="T92" fmla="*/ 123 w 153"/>
                <a:gd name="T93" fmla="*/ 27 h 197"/>
                <a:gd name="T94" fmla="*/ 123 w 153"/>
                <a:gd name="T95" fmla="*/ 27 h 197"/>
                <a:gd name="T96" fmla="*/ 109 w 153"/>
                <a:gd name="T97" fmla="*/ 29 h 197"/>
                <a:gd name="T98" fmla="*/ 97 w 153"/>
                <a:gd name="T99" fmla="*/ 34 h 197"/>
                <a:gd name="T100" fmla="*/ 84 w 153"/>
                <a:gd name="T101" fmla="*/ 40 h 197"/>
                <a:gd name="T102" fmla="*/ 74 w 153"/>
                <a:gd name="T103" fmla="*/ 49 h 197"/>
                <a:gd name="T104" fmla="*/ 66 w 153"/>
                <a:gd name="T105" fmla="*/ 59 h 197"/>
                <a:gd name="T106" fmla="*/ 59 w 153"/>
                <a:gd name="T107" fmla="*/ 70 h 197"/>
                <a:gd name="T108" fmla="*/ 54 w 153"/>
                <a:gd name="T109" fmla="*/ 84 h 197"/>
                <a:gd name="T110" fmla="*/ 53 w 153"/>
                <a:gd name="T111" fmla="*/ 98 h 197"/>
                <a:gd name="T112" fmla="*/ 53 w 153"/>
                <a:gd name="T113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97">
                  <a:moveTo>
                    <a:pt x="53" y="98"/>
                  </a:moveTo>
                  <a:lnTo>
                    <a:pt x="53" y="98"/>
                  </a:lnTo>
                  <a:lnTo>
                    <a:pt x="54" y="113"/>
                  </a:lnTo>
                  <a:lnTo>
                    <a:pt x="59" y="125"/>
                  </a:lnTo>
                  <a:lnTo>
                    <a:pt x="66" y="138"/>
                  </a:lnTo>
                  <a:lnTo>
                    <a:pt x="74" y="148"/>
                  </a:lnTo>
                  <a:lnTo>
                    <a:pt x="84" y="156"/>
                  </a:lnTo>
                  <a:lnTo>
                    <a:pt x="97" y="163"/>
                  </a:lnTo>
                  <a:lnTo>
                    <a:pt x="109" y="166"/>
                  </a:lnTo>
                  <a:lnTo>
                    <a:pt x="123" y="168"/>
                  </a:lnTo>
                  <a:lnTo>
                    <a:pt x="123" y="168"/>
                  </a:lnTo>
                  <a:lnTo>
                    <a:pt x="132" y="168"/>
                  </a:lnTo>
                  <a:lnTo>
                    <a:pt x="138" y="166"/>
                  </a:lnTo>
                  <a:lnTo>
                    <a:pt x="146" y="165"/>
                  </a:lnTo>
                  <a:lnTo>
                    <a:pt x="153" y="161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1" y="191"/>
                  </a:lnTo>
                  <a:lnTo>
                    <a:pt x="128" y="186"/>
                  </a:lnTo>
                  <a:lnTo>
                    <a:pt x="112" y="181"/>
                  </a:lnTo>
                  <a:lnTo>
                    <a:pt x="92" y="180"/>
                  </a:lnTo>
                  <a:lnTo>
                    <a:pt x="81" y="179"/>
                  </a:lnTo>
                  <a:lnTo>
                    <a:pt x="71" y="180"/>
                  </a:lnTo>
                  <a:lnTo>
                    <a:pt x="58" y="183"/>
                  </a:lnTo>
                  <a:lnTo>
                    <a:pt x="47" y="185"/>
                  </a:lnTo>
                  <a:lnTo>
                    <a:pt x="35" y="190"/>
                  </a:lnTo>
                  <a:lnTo>
                    <a:pt x="23" y="197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35" y="10"/>
                  </a:lnTo>
                  <a:lnTo>
                    <a:pt x="47" y="5"/>
                  </a:lnTo>
                  <a:lnTo>
                    <a:pt x="58" y="2"/>
                  </a:lnTo>
                  <a:lnTo>
                    <a:pt x="7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112" y="2"/>
                  </a:lnTo>
                  <a:lnTo>
                    <a:pt x="128" y="6"/>
                  </a:lnTo>
                  <a:lnTo>
                    <a:pt x="141" y="11"/>
                  </a:lnTo>
                  <a:lnTo>
                    <a:pt x="153" y="16"/>
                  </a:lnTo>
                  <a:lnTo>
                    <a:pt x="153" y="34"/>
                  </a:lnTo>
                  <a:lnTo>
                    <a:pt x="153" y="34"/>
                  </a:lnTo>
                  <a:lnTo>
                    <a:pt x="146" y="31"/>
                  </a:lnTo>
                  <a:lnTo>
                    <a:pt x="138" y="29"/>
                  </a:lnTo>
                  <a:lnTo>
                    <a:pt x="132" y="27"/>
                  </a:lnTo>
                  <a:lnTo>
                    <a:pt x="123" y="27"/>
                  </a:lnTo>
                  <a:lnTo>
                    <a:pt x="123" y="27"/>
                  </a:lnTo>
                  <a:lnTo>
                    <a:pt x="109" y="29"/>
                  </a:lnTo>
                  <a:lnTo>
                    <a:pt x="97" y="34"/>
                  </a:lnTo>
                  <a:lnTo>
                    <a:pt x="84" y="40"/>
                  </a:lnTo>
                  <a:lnTo>
                    <a:pt x="74" y="49"/>
                  </a:lnTo>
                  <a:lnTo>
                    <a:pt x="66" y="59"/>
                  </a:lnTo>
                  <a:lnTo>
                    <a:pt x="59" y="70"/>
                  </a:lnTo>
                  <a:lnTo>
                    <a:pt x="54" y="84"/>
                  </a:lnTo>
                  <a:lnTo>
                    <a:pt x="53" y="98"/>
                  </a:lnTo>
                  <a:lnTo>
                    <a:pt x="5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5" name="Rectangle 393"/>
            <p:cNvSpPr>
              <a:spLocks noChangeArrowheads="1"/>
            </p:cNvSpPr>
            <p:nvPr/>
          </p:nvSpPr>
          <p:spPr bwMode="auto">
            <a:xfrm>
              <a:off x="4256881" y="3586956"/>
              <a:ext cx="2397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6" name="Freeform 394"/>
            <p:cNvSpPr>
              <a:spLocks/>
            </p:cNvSpPr>
            <p:nvPr/>
          </p:nvSpPr>
          <p:spPr bwMode="auto">
            <a:xfrm>
              <a:off x="4256881" y="3256756"/>
              <a:ext cx="239713" cy="312738"/>
            </a:xfrm>
            <a:custGeom>
              <a:avLst/>
              <a:gdLst>
                <a:gd name="T0" fmla="*/ 129 w 151"/>
                <a:gd name="T1" fmla="*/ 197 h 197"/>
                <a:gd name="T2" fmla="*/ 129 w 151"/>
                <a:gd name="T3" fmla="*/ 197 h 197"/>
                <a:gd name="T4" fmla="*/ 116 w 151"/>
                <a:gd name="T5" fmla="*/ 190 h 197"/>
                <a:gd name="T6" fmla="*/ 105 w 151"/>
                <a:gd name="T7" fmla="*/ 185 h 197"/>
                <a:gd name="T8" fmla="*/ 94 w 151"/>
                <a:gd name="T9" fmla="*/ 183 h 197"/>
                <a:gd name="T10" fmla="*/ 82 w 151"/>
                <a:gd name="T11" fmla="*/ 180 h 197"/>
                <a:gd name="T12" fmla="*/ 71 w 151"/>
                <a:gd name="T13" fmla="*/ 179 h 197"/>
                <a:gd name="T14" fmla="*/ 60 w 151"/>
                <a:gd name="T15" fmla="*/ 180 h 197"/>
                <a:gd name="T16" fmla="*/ 40 w 151"/>
                <a:gd name="T17" fmla="*/ 181 h 197"/>
                <a:gd name="T18" fmla="*/ 24 w 151"/>
                <a:gd name="T19" fmla="*/ 186 h 197"/>
                <a:gd name="T20" fmla="*/ 11 w 151"/>
                <a:gd name="T21" fmla="*/ 191 h 197"/>
                <a:gd name="T22" fmla="*/ 0 w 151"/>
                <a:gd name="T23" fmla="*/ 197 h 197"/>
                <a:gd name="T24" fmla="*/ 0 w 151"/>
                <a:gd name="T25" fmla="*/ 16 h 197"/>
                <a:gd name="T26" fmla="*/ 0 w 151"/>
                <a:gd name="T27" fmla="*/ 16 h 197"/>
                <a:gd name="T28" fmla="*/ 11 w 151"/>
                <a:gd name="T29" fmla="*/ 11 h 197"/>
                <a:gd name="T30" fmla="*/ 24 w 151"/>
                <a:gd name="T31" fmla="*/ 6 h 197"/>
                <a:gd name="T32" fmla="*/ 40 w 151"/>
                <a:gd name="T33" fmla="*/ 2 h 197"/>
                <a:gd name="T34" fmla="*/ 60 w 151"/>
                <a:gd name="T35" fmla="*/ 0 h 197"/>
                <a:gd name="T36" fmla="*/ 71 w 151"/>
                <a:gd name="T37" fmla="*/ 0 h 197"/>
                <a:gd name="T38" fmla="*/ 82 w 151"/>
                <a:gd name="T39" fmla="*/ 0 h 197"/>
                <a:gd name="T40" fmla="*/ 94 w 151"/>
                <a:gd name="T41" fmla="*/ 2 h 197"/>
                <a:gd name="T42" fmla="*/ 105 w 151"/>
                <a:gd name="T43" fmla="*/ 5 h 197"/>
                <a:gd name="T44" fmla="*/ 116 w 151"/>
                <a:gd name="T45" fmla="*/ 10 h 197"/>
                <a:gd name="T46" fmla="*/ 129 w 151"/>
                <a:gd name="T47" fmla="*/ 16 h 197"/>
                <a:gd name="T48" fmla="*/ 151 w 151"/>
                <a:gd name="T49" fmla="*/ 16 h 197"/>
                <a:gd name="T50" fmla="*/ 151 w 151"/>
                <a:gd name="T51" fmla="*/ 197 h 197"/>
                <a:gd name="T52" fmla="*/ 129 w 151"/>
                <a:gd name="T5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197">
                  <a:moveTo>
                    <a:pt x="129" y="197"/>
                  </a:moveTo>
                  <a:lnTo>
                    <a:pt x="129" y="197"/>
                  </a:lnTo>
                  <a:lnTo>
                    <a:pt x="116" y="190"/>
                  </a:lnTo>
                  <a:lnTo>
                    <a:pt x="105" y="185"/>
                  </a:lnTo>
                  <a:lnTo>
                    <a:pt x="94" y="183"/>
                  </a:lnTo>
                  <a:lnTo>
                    <a:pt x="82" y="180"/>
                  </a:lnTo>
                  <a:lnTo>
                    <a:pt x="71" y="179"/>
                  </a:lnTo>
                  <a:lnTo>
                    <a:pt x="60" y="180"/>
                  </a:lnTo>
                  <a:lnTo>
                    <a:pt x="40" y="181"/>
                  </a:lnTo>
                  <a:lnTo>
                    <a:pt x="24" y="186"/>
                  </a:lnTo>
                  <a:lnTo>
                    <a:pt x="11" y="191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1" y="11"/>
                  </a:lnTo>
                  <a:lnTo>
                    <a:pt x="24" y="6"/>
                  </a:lnTo>
                  <a:lnTo>
                    <a:pt x="40" y="2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2" y="0"/>
                  </a:lnTo>
                  <a:lnTo>
                    <a:pt x="94" y="2"/>
                  </a:lnTo>
                  <a:lnTo>
                    <a:pt x="105" y="5"/>
                  </a:lnTo>
                  <a:lnTo>
                    <a:pt x="116" y="10"/>
                  </a:lnTo>
                  <a:lnTo>
                    <a:pt x="129" y="16"/>
                  </a:lnTo>
                  <a:lnTo>
                    <a:pt x="151" y="16"/>
                  </a:lnTo>
                  <a:lnTo>
                    <a:pt x="151" y="197"/>
                  </a:lnTo>
                  <a:lnTo>
                    <a:pt x="1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03154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97" name="Freeform 381"/>
          <p:cNvSpPr>
            <a:spLocks/>
          </p:cNvSpPr>
          <p:nvPr/>
        </p:nvSpPr>
        <p:spPr bwMode="auto">
          <a:xfrm>
            <a:off x="2926391" y="6087362"/>
            <a:ext cx="303470" cy="442655"/>
          </a:xfrm>
          <a:custGeom>
            <a:avLst/>
            <a:gdLst>
              <a:gd name="T0" fmla="*/ 137 w 231"/>
              <a:gd name="T1" fmla="*/ 26 h 337"/>
              <a:gd name="T2" fmla="*/ 111 w 231"/>
              <a:gd name="T3" fmla="*/ 32 h 337"/>
              <a:gd name="T4" fmla="*/ 90 w 231"/>
              <a:gd name="T5" fmla="*/ 52 h 337"/>
              <a:gd name="T6" fmla="*/ 28 w 231"/>
              <a:gd name="T7" fmla="*/ 234 h 337"/>
              <a:gd name="T8" fmla="*/ 26 w 231"/>
              <a:gd name="T9" fmla="*/ 265 h 337"/>
              <a:gd name="T10" fmla="*/ 38 w 231"/>
              <a:gd name="T11" fmla="*/ 289 h 337"/>
              <a:gd name="T12" fmla="*/ 83 w 231"/>
              <a:gd name="T13" fmla="*/ 309 h 337"/>
              <a:gd name="T14" fmla="*/ 102 w 231"/>
              <a:gd name="T15" fmla="*/ 310 h 337"/>
              <a:gd name="T16" fmla="*/ 127 w 231"/>
              <a:gd name="T17" fmla="*/ 299 h 337"/>
              <a:gd name="T18" fmla="*/ 144 w 231"/>
              <a:gd name="T19" fmla="*/ 274 h 337"/>
              <a:gd name="T20" fmla="*/ 167 w 231"/>
              <a:gd name="T21" fmla="*/ 204 h 337"/>
              <a:gd name="T22" fmla="*/ 170 w 231"/>
              <a:gd name="T23" fmla="*/ 190 h 337"/>
              <a:gd name="T24" fmla="*/ 164 w 231"/>
              <a:gd name="T25" fmla="*/ 173 h 337"/>
              <a:gd name="T26" fmla="*/ 150 w 231"/>
              <a:gd name="T27" fmla="*/ 161 h 337"/>
              <a:gd name="T28" fmla="*/ 123 w 231"/>
              <a:gd name="T29" fmla="*/ 154 h 337"/>
              <a:gd name="T30" fmla="*/ 106 w 231"/>
              <a:gd name="T31" fmla="*/ 158 h 337"/>
              <a:gd name="T32" fmla="*/ 92 w 231"/>
              <a:gd name="T33" fmla="*/ 171 h 337"/>
              <a:gd name="T34" fmla="*/ 40 w 231"/>
              <a:gd name="T35" fmla="*/ 259 h 337"/>
              <a:gd name="T36" fmla="*/ 80 w 231"/>
              <a:gd name="T37" fmla="*/ 144 h 337"/>
              <a:gd name="T38" fmla="*/ 98 w 231"/>
              <a:gd name="T39" fmla="*/ 126 h 337"/>
              <a:gd name="T40" fmla="*/ 125 w 231"/>
              <a:gd name="T41" fmla="*/ 121 h 337"/>
              <a:gd name="T42" fmla="*/ 165 w 231"/>
              <a:gd name="T43" fmla="*/ 134 h 337"/>
              <a:gd name="T44" fmla="*/ 187 w 231"/>
              <a:gd name="T45" fmla="*/ 150 h 337"/>
              <a:gd name="T46" fmla="*/ 196 w 231"/>
              <a:gd name="T47" fmla="*/ 175 h 337"/>
              <a:gd name="T48" fmla="*/ 186 w 231"/>
              <a:gd name="T49" fmla="*/ 216 h 337"/>
              <a:gd name="T50" fmla="*/ 155 w 231"/>
              <a:gd name="T51" fmla="*/ 307 h 337"/>
              <a:gd name="T52" fmla="*/ 128 w 231"/>
              <a:gd name="T53" fmla="*/ 332 h 337"/>
              <a:gd name="T54" fmla="*/ 93 w 231"/>
              <a:gd name="T55" fmla="*/ 337 h 337"/>
              <a:gd name="T56" fmla="*/ 41 w 231"/>
              <a:gd name="T57" fmla="*/ 320 h 337"/>
              <a:gd name="T58" fmla="*/ 12 w 231"/>
              <a:gd name="T59" fmla="*/ 299 h 337"/>
              <a:gd name="T60" fmla="*/ 0 w 231"/>
              <a:gd name="T61" fmla="*/ 267 h 337"/>
              <a:gd name="T62" fmla="*/ 70 w 231"/>
              <a:gd name="T63" fmla="*/ 41 h 337"/>
              <a:gd name="T64" fmla="*/ 82 w 231"/>
              <a:gd name="T65" fmla="*/ 20 h 337"/>
              <a:gd name="T66" fmla="*/ 112 w 231"/>
              <a:gd name="T67" fmla="*/ 1 h 337"/>
              <a:gd name="T68" fmla="*/ 149 w 231"/>
              <a:gd name="T69" fmla="*/ 2 h 337"/>
              <a:gd name="T70" fmla="*/ 200 w 231"/>
              <a:gd name="T71" fmla="*/ 21 h 337"/>
              <a:gd name="T72" fmla="*/ 225 w 231"/>
              <a:gd name="T73" fmla="*/ 47 h 337"/>
              <a:gd name="T74" fmla="*/ 230 w 231"/>
              <a:gd name="T75" fmla="*/ 83 h 337"/>
              <a:gd name="T76" fmla="*/ 194 w 231"/>
              <a:gd name="T77" fmla="*/ 128 h 337"/>
              <a:gd name="T78" fmla="*/ 205 w 231"/>
              <a:gd name="T79" fmla="*/ 91 h 337"/>
              <a:gd name="T80" fmla="*/ 201 w 231"/>
              <a:gd name="T81" fmla="*/ 62 h 337"/>
              <a:gd name="T82" fmla="*/ 184 w 231"/>
              <a:gd name="T83" fmla="*/ 4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1" h="337">
                <a:moveTo>
                  <a:pt x="146" y="27"/>
                </a:moveTo>
                <a:lnTo>
                  <a:pt x="146" y="27"/>
                </a:lnTo>
                <a:lnTo>
                  <a:pt x="137" y="26"/>
                </a:lnTo>
                <a:lnTo>
                  <a:pt x="127" y="26"/>
                </a:lnTo>
                <a:lnTo>
                  <a:pt x="118" y="27"/>
                </a:lnTo>
                <a:lnTo>
                  <a:pt x="111" y="32"/>
                </a:lnTo>
                <a:lnTo>
                  <a:pt x="102" y="37"/>
                </a:lnTo>
                <a:lnTo>
                  <a:pt x="96" y="45"/>
                </a:lnTo>
                <a:lnTo>
                  <a:pt x="90" y="52"/>
                </a:lnTo>
                <a:lnTo>
                  <a:pt x="86" y="62"/>
                </a:lnTo>
                <a:lnTo>
                  <a:pt x="28" y="234"/>
                </a:lnTo>
                <a:lnTo>
                  <a:pt x="28" y="234"/>
                </a:lnTo>
                <a:lnTo>
                  <a:pt x="26" y="245"/>
                </a:lnTo>
                <a:lnTo>
                  <a:pt x="25" y="255"/>
                </a:lnTo>
                <a:lnTo>
                  <a:pt x="26" y="265"/>
                </a:lnTo>
                <a:lnTo>
                  <a:pt x="28" y="274"/>
                </a:lnTo>
                <a:lnTo>
                  <a:pt x="33" y="282"/>
                </a:lnTo>
                <a:lnTo>
                  <a:pt x="38" y="289"/>
                </a:lnTo>
                <a:lnTo>
                  <a:pt x="46" y="295"/>
                </a:lnTo>
                <a:lnTo>
                  <a:pt x="55" y="299"/>
                </a:lnTo>
                <a:lnTo>
                  <a:pt x="83" y="309"/>
                </a:lnTo>
                <a:lnTo>
                  <a:pt x="83" y="309"/>
                </a:lnTo>
                <a:lnTo>
                  <a:pt x="93" y="310"/>
                </a:lnTo>
                <a:lnTo>
                  <a:pt x="102" y="310"/>
                </a:lnTo>
                <a:lnTo>
                  <a:pt x="111" y="309"/>
                </a:lnTo>
                <a:lnTo>
                  <a:pt x="120" y="304"/>
                </a:lnTo>
                <a:lnTo>
                  <a:pt x="127" y="299"/>
                </a:lnTo>
                <a:lnTo>
                  <a:pt x="134" y="292"/>
                </a:lnTo>
                <a:lnTo>
                  <a:pt x="140" y="284"/>
                </a:lnTo>
                <a:lnTo>
                  <a:pt x="144" y="274"/>
                </a:lnTo>
                <a:lnTo>
                  <a:pt x="166" y="209"/>
                </a:lnTo>
                <a:lnTo>
                  <a:pt x="166" y="209"/>
                </a:lnTo>
                <a:lnTo>
                  <a:pt x="167" y="204"/>
                </a:lnTo>
                <a:lnTo>
                  <a:pt x="167" y="204"/>
                </a:lnTo>
                <a:lnTo>
                  <a:pt x="169" y="198"/>
                </a:lnTo>
                <a:lnTo>
                  <a:pt x="170" y="190"/>
                </a:lnTo>
                <a:lnTo>
                  <a:pt x="169" y="184"/>
                </a:lnTo>
                <a:lnTo>
                  <a:pt x="167" y="178"/>
                </a:lnTo>
                <a:lnTo>
                  <a:pt x="164" y="173"/>
                </a:lnTo>
                <a:lnTo>
                  <a:pt x="160" y="168"/>
                </a:lnTo>
                <a:lnTo>
                  <a:pt x="156" y="164"/>
                </a:lnTo>
                <a:lnTo>
                  <a:pt x="150" y="161"/>
                </a:lnTo>
                <a:lnTo>
                  <a:pt x="130" y="155"/>
                </a:lnTo>
                <a:lnTo>
                  <a:pt x="130" y="155"/>
                </a:lnTo>
                <a:lnTo>
                  <a:pt x="123" y="154"/>
                </a:lnTo>
                <a:lnTo>
                  <a:pt x="117" y="154"/>
                </a:lnTo>
                <a:lnTo>
                  <a:pt x="112" y="155"/>
                </a:lnTo>
                <a:lnTo>
                  <a:pt x="106" y="158"/>
                </a:lnTo>
                <a:lnTo>
                  <a:pt x="101" y="161"/>
                </a:lnTo>
                <a:lnTo>
                  <a:pt x="96" y="166"/>
                </a:lnTo>
                <a:lnTo>
                  <a:pt x="92" y="171"/>
                </a:lnTo>
                <a:lnTo>
                  <a:pt x="90" y="178"/>
                </a:lnTo>
                <a:lnTo>
                  <a:pt x="61" y="265"/>
                </a:lnTo>
                <a:lnTo>
                  <a:pt x="40" y="259"/>
                </a:lnTo>
                <a:lnTo>
                  <a:pt x="76" y="153"/>
                </a:lnTo>
                <a:lnTo>
                  <a:pt x="76" y="153"/>
                </a:lnTo>
                <a:lnTo>
                  <a:pt x="80" y="144"/>
                </a:lnTo>
                <a:lnTo>
                  <a:pt x="85" y="138"/>
                </a:lnTo>
                <a:lnTo>
                  <a:pt x="91" y="131"/>
                </a:lnTo>
                <a:lnTo>
                  <a:pt x="98" y="126"/>
                </a:lnTo>
                <a:lnTo>
                  <a:pt x="107" y="123"/>
                </a:lnTo>
                <a:lnTo>
                  <a:pt x="116" y="121"/>
                </a:lnTo>
                <a:lnTo>
                  <a:pt x="125" y="121"/>
                </a:lnTo>
                <a:lnTo>
                  <a:pt x="135" y="124"/>
                </a:lnTo>
                <a:lnTo>
                  <a:pt x="165" y="134"/>
                </a:lnTo>
                <a:lnTo>
                  <a:pt x="165" y="134"/>
                </a:lnTo>
                <a:lnTo>
                  <a:pt x="174" y="138"/>
                </a:lnTo>
                <a:lnTo>
                  <a:pt x="181" y="144"/>
                </a:lnTo>
                <a:lnTo>
                  <a:pt x="187" y="150"/>
                </a:lnTo>
                <a:lnTo>
                  <a:pt x="191" y="158"/>
                </a:lnTo>
                <a:lnTo>
                  <a:pt x="195" y="166"/>
                </a:lnTo>
                <a:lnTo>
                  <a:pt x="196" y="175"/>
                </a:lnTo>
                <a:lnTo>
                  <a:pt x="196" y="184"/>
                </a:lnTo>
                <a:lnTo>
                  <a:pt x="194" y="193"/>
                </a:lnTo>
                <a:lnTo>
                  <a:pt x="186" y="216"/>
                </a:lnTo>
                <a:lnTo>
                  <a:pt x="160" y="295"/>
                </a:lnTo>
                <a:lnTo>
                  <a:pt x="160" y="295"/>
                </a:lnTo>
                <a:lnTo>
                  <a:pt x="155" y="307"/>
                </a:lnTo>
                <a:lnTo>
                  <a:pt x="147" y="317"/>
                </a:lnTo>
                <a:lnTo>
                  <a:pt x="139" y="325"/>
                </a:lnTo>
                <a:lnTo>
                  <a:pt x="128" y="332"/>
                </a:lnTo>
                <a:lnTo>
                  <a:pt x="117" y="335"/>
                </a:lnTo>
                <a:lnTo>
                  <a:pt x="106" y="337"/>
                </a:lnTo>
                <a:lnTo>
                  <a:pt x="93" y="337"/>
                </a:lnTo>
                <a:lnTo>
                  <a:pt x="81" y="334"/>
                </a:lnTo>
                <a:lnTo>
                  <a:pt x="41" y="320"/>
                </a:lnTo>
                <a:lnTo>
                  <a:pt x="41" y="320"/>
                </a:lnTo>
                <a:lnTo>
                  <a:pt x="30" y="315"/>
                </a:lnTo>
                <a:lnTo>
                  <a:pt x="20" y="308"/>
                </a:lnTo>
                <a:lnTo>
                  <a:pt x="12" y="299"/>
                </a:lnTo>
                <a:lnTo>
                  <a:pt x="6" y="289"/>
                </a:lnTo>
                <a:lnTo>
                  <a:pt x="1" y="278"/>
                </a:lnTo>
                <a:lnTo>
                  <a:pt x="0" y="267"/>
                </a:lnTo>
                <a:lnTo>
                  <a:pt x="0" y="254"/>
                </a:lnTo>
                <a:lnTo>
                  <a:pt x="2" y="243"/>
                </a:lnTo>
                <a:lnTo>
                  <a:pt x="70" y="41"/>
                </a:lnTo>
                <a:lnTo>
                  <a:pt x="70" y="41"/>
                </a:lnTo>
                <a:lnTo>
                  <a:pt x="76" y="30"/>
                </a:lnTo>
                <a:lnTo>
                  <a:pt x="82" y="20"/>
                </a:lnTo>
                <a:lnTo>
                  <a:pt x="91" y="11"/>
                </a:lnTo>
                <a:lnTo>
                  <a:pt x="101" y="5"/>
                </a:lnTo>
                <a:lnTo>
                  <a:pt x="112" y="1"/>
                </a:lnTo>
                <a:lnTo>
                  <a:pt x="123" y="0"/>
                </a:lnTo>
                <a:lnTo>
                  <a:pt x="136" y="0"/>
                </a:lnTo>
                <a:lnTo>
                  <a:pt x="149" y="2"/>
                </a:lnTo>
                <a:lnTo>
                  <a:pt x="189" y="16"/>
                </a:lnTo>
                <a:lnTo>
                  <a:pt x="189" y="16"/>
                </a:lnTo>
                <a:lnTo>
                  <a:pt x="200" y="21"/>
                </a:lnTo>
                <a:lnTo>
                  <a:pt x="210" y="29"/>
                </a:lnTo>
                <a:lnTo>
                  <a:pt x="219" y="37"/>
                </a:lnTo>
                <a:lnTo>
                  <a:pt x="225" y="47"/>
                </a:lnTo>
                <a:lnTo>
                  <a:pt x="229" y="59"/>
                </a:lnTo>
                <a:lnTo>
                  <a:pt x="231" y="70"/>
                </a:lnTo>
                <a:lnTo>
                  <a:pt x="230" y="83"/>
                </a:lnTo>
                <a:lnTo>
                  <a:pt x="227" y="94"/>
                </a:lnTo>
                <a:lnTo>
                  <a:pt x="214" y="135"/>
                </a:lnTo>
                <a:lnTo>
                  <a:pt x="194" y="128"/>
                </a:lnTo>
                <a:lnTo>
                  <a:pt x="202" y="103"/>
                </a:lnTo>
                <a:lnTo>
                  <a:pt x="202" y="103"/>
                </a:lnTo>
                <a:lnTo>
                  <a:pt x="205" y="91"/>
                </a:lnTo>
                <a:lnTo>
                  <a:pt x="205" y="81"/>
                </a:lnTo>
                <a:lnTo>
                  <a:pt x="204" y="71"/>
                </a:lnTo>
                <a:lnTo>
                  <a:pt x="201" y="62"/>
                </a:lnTo>
                <a:lnTo>
                  <a:pt x="197" y="55"/>
                </a:lnTo>
                <a:lnTo>
                  <a:pt x="191" y="47"/>
                </a:lnTo>
                <a:lnTo>
                  <a:pt x="184" y="41"/>
                </a:lnTo>
                <a:lnTo>
                  <a:pt x="176" y="37"/>
                </a:lnTo>
                <a:lnTo>
                  <a:pt x="146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103154"/>
              </a:solidFill>
              <a:latin typeface="Century Gothic"/>
              <a:ea typeface="微软雅黑"/>
            </a:endParaRPr>
          </a:p>
        </p:txBody>
      </p:sp>
      <p:sp>
        <p:nvSpPr>
          <p:cNvPr id="98" name="文本框 48"/>
          <p:cNvSpPr txBox="1"/>
          <p:nvPr/>
        </p:nvSpPr>
        <p:spPr>
          <a:xfrm>
            <a:off x="3992857" y="1793849"/>
            <a:ext cx="568816" cy="891849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S</a:t>
            </a:r>
            <a:endParaRPr lang="zh-CN" altLang="en-US" sz="5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9" name="文本框 49"/>
          <p:cNvSpPr txBox="1"/>
          <p:nvPr/>
        </p:nvSpPr>
        <p:spPr>
          <a:xfrm>
            <a:off x="3870086" y="3141208"/>
            <a:ext cx="814359" cy="891849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W</a:t>
            </a:r>
            <a:endParaRPr lang="zh-CN" altLang="en-US" sz="5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0" name="文本框 50"/>
          <p:cNvSpPr txBox="1"/>
          <p:nvPr/>
        </p:nvSpPr>
        <p:spPr>
          <a:xfrm>
            <a:off x="3889496" y="4501122"/>
            <a:ext cx="775539" cy="891849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O</a:t>
            </a:r>
            <a:endParaRPr lang="zh-CN" altLang="en-US" sz="5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01" name="文本框 51"/>
          <p:cNvSpPr txBox="1"/>
          <p:nvPr/>
        </p:nvSpPr>
        <p:spPr>
          <a:xfrm>
            <a:off x="4025208" y="5883601"/>
            <a:ext cx="504115" cy="891849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T</a:t>
            </a:r>
            <a:endParaRPr lang="zh-CN" altLang="en-US" sz="5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102" name="直接连接符 31"/>
          <p:cNvCxnSpPr/>
          <p:nvPr/>
        </p:nvCxnSpPr>
        <p:spPr>
          <a:xfrm>
            <a:off x="4972490" y="1483523"/>
            <a:ext cx="0" cy="564517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95000"/>
              </a:srgbClr>
            </a:solidFill>
            <a:prstDash val="solid"/>
          </a:ln>
          <a:effectLst/>
        </p:spPr>
      </p:cxnSp>
      <p:sp>
        <p:nvSpPr>
          <p:cNvPr id="103" name="文本框 53"/>
          <p:cNvSpPr txBox="1"/>
          <p:nvPr/>
        </p:nvSpPr>
        <p:spPr>
          <a:xfrm>
            <a:off x="5070626" y="1778802"/>
            <a:ext cx="4588962" cy="89655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点击此处添加文本信息。</a:t>
            </a: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4" name="文本框 54"/>
          <p:cNvSpPr txBox="1"/>
          <p:nvPr/>
        </p:nvSpPr>
        <p:spPr>
          <a:xfrm>
            <a:off x="5070626" y="3116150"/>
            <a:ext cx="4588962" cy="89655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点击此处添加文本信息。</a:t>
            </a: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5" name="文本框 55"/>
          <p:cNvSpPr txBox="1"/>
          <p:nvPr/>
        </p:nvSpPr>
        <p:spPr>
          <a:xfrm>
            <a:off x="5070626" y="4462200"/>
            <a:ext cx="4588962" cy="89655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点击此处添加文本信息。</a:t>
            </a: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6" name="文本框 56"/>
          <p:cNvSpPr txBox="1"/>
          <p:nvPr/>
        </p:nvSpPr>
        <p:spPr>
          <a:xfrm>
            <a:off x="5070626" y="5874586"/>
            <a:ext cx="4588962" cy="89655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点击此处添加文本信息。</a:t>
            </a: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kumimoji="1" lang="en-US" altLang="zh-CN" sz="13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kumimoji="1" lang="zh-CN" altLang="en-US" sz="13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351313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456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2019-08-28T12:31:07Z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