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/>
      <dgm:spPr>
        <a:xfrm>
          <a:off x="1667484" y="712018"/>
          <a:ext cx="1097612" cy="548749"/>
        </a:xfrm>
        <a:noFill/>
        <a:ln>
          <a:noFill/>
        </a:ln>
        <a:effectLst/>
      </dgm:spPr>
      <dgm:t>
        <a:bodyPr/>
        <a:lstStyle/>
        <a:p>
          <a:r>
            <a:rPr lang="en-US" altLang="zh-CN" b="1" dirty="0" smtClean="0">
              <a:solidFill>
                <a:srgbClr val="3C846F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b="1" dirty="0">
            <a:solidFill>
              <a:srgbClr val="3C846F"/>
            </a:solidFill>
            <a:latin typeface="Century Gothic"/>
            <a:ea typeface="微软雅黑"/>
            <a:cs typeface="+mn-cs"/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DFBF3E8B-FE55-4872-8E55-D1A022369590}">
      <dgm:prSet phldrT="[文本]"/>
      <dgm:spPr>
        <a:xfrm>
          <a:off x="1118863" y="1844465"/>
          <a:ext cx="1097612" cy="548749"/>
        </a:xfrm>
        <a:noFill/>
        <a:ln>
          <a:noFill/>
        </a:ln>
        <a:effectLst/>
      </dgm:spPr>
      <dgm:t>
        <a:bodyPr/>
        <a:lstStyle/>
        <a:p>
          <a:r>
            <a:rPr lang="en-US" altLang="zh-CN" b="1" dirty="0" smtClean="0">
              <a:solidFill>
                <a:srgbClr val="F4772A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dirty="0">
            <a:solidFill>
              <a:srgbClr val="F4772A"/>
            </a:solidFill>
            <a:latin typeface="Century Gothic"/>
            <a:ea typeface="微软雅黑"/>
            <a:cs typeface="+mn-cs"/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8070460F-CD86-4A47-9664-D5543F11B491}">
      <dgm:prSet phldrT="[文本]"/>
      <dgm:spPr>
        <a:xfrm>
          <a:off x="1118863" y="4109361"/>
          <a:ext cx="1097612" cy="548749"/>
        </a:xfrm>
        <a:noFill/>
        <a:ln>
          <a:noFill/>
        </a:ln>
        <a:effectLst/>
      </dgm:spPr>
      <dgm:t>
        <a:bodyPr/>
        <a:lstStyle/>
        <a:p>
          <a:r>
            <a:rPr lang="en-US" altLang="zh-CN" b="1" dirty="0" smtClean="0">
              <a:solidFill>
                <a:srgbClr val="CBD351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dirty="0">
            <a:solidFill>
              <a:srgbClr val="CBD351"/>
            </a:solidFill>
            <a:latin typeface="Century Gothic"/>
            <a:ea typeface="微软雅黑"/>
            <a:cs typeface="+mn-cs"/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A0D93BF1-3B71-6946-9666-6D6DDA221ED0}">
      <dgm:prSet phldrT="[文本]"/>
      <dgm:spPr>
        <a:xfrm>
          <a:off x="1667484" y="2976913"/>
          <a:ext cx="1097612" cy="548749"/>
        </a:xfrm>
        <a:noFill/>
        <a:ln>
          <a:noFill/>
        </a:ln>
        <a:effectLst/>
      </dgm:spPr>
      <dgm:t>
        <a:bodyPr/>
        <a:lstStyle/>
        <a:p>
          <a:r>
            <a:rPr lang="en-US" altLang="zh-CN" b="1" dirty="0" smtClean="0">
              <a:solidFill>
                <a:srgbClr val="7D1F56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dirty="0">
            <a:solidFill>
              <a:srgbClr val="103154">
                <a:hueOff val="0"/>
                <a:satOff val="0"/>
                <a:lumOff val="0"/>
                <a:alphaOff val="0"/>
              </a:srgbClr>
            </a:solidFill>
            <a:latin typeface="Century Gothic"/>
            <a:ea typeface="微软雅黑"/>
            <a:cs typeface="+mn-cs"/>
          </a:endParaRPr>
        </a:p>
      </dgm:t>
    </dgm:pt>
    <dgm:pt modelId="{4EE2FC3A-739E-BF4B-9D90-CCA56C571474}" type="par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20DB4835-68DD-0346-AD56-13064383FA0F}" type="sib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4"/>
      <dgm:spPr>
        <a:xfrm>
          <a:off x="1233236" y="0"/>
          <a:ext cx="1966847" cy="196704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4"/>
      <dgm:spPr>
        <a:xfrm>
          <a:off x="686828" y="1130361"/>
          <a:ext cx="1966847" cy="196704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1F9AE03C-D9F2-3E4C-AE11-CE81AD100508}" type="pres">
      <dgm:prSet presAssocID="{A0D93BF1-3B71-6946-9666-6D6DDA221ED0}" presName="Accent3" presStyleCnt="0"/>
      <dgm:spPr/>
    </dgm:pt>
    <dgm:pt modelId="{3963749D-38EF-0E43-B434-F17EF89FED37}" type="pres">
      <dgm:prSet presAssocID="{A0D93BF1-3B71-6946-9666-6D6DDA221ED0}" presName="Accent" presStyleLbl="node1" presStyleIdx="2" presStyleCnt="4"/>
      <dgm:spPr>
        <a:xfrm>
          <a:off x="1233236" y="2264895"/>
          <a:ext cx="1966847" cy="196704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AAF1B8A6-F1D3-D149-8F11-60DEDF6629CE}" type="pres">
      <dgm:prSet presAssocID="{A0D93BF1-3B71-6946-9666-6D6DDA221ED0}" presName="Parent3" presStyleLbl="revTx" presStyleIdx="2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2DE1790C-E4DB-2647-A007-ADF8CFA66AF2}" type="pres">
      <dgm:prSet presAssocID="{8070460F-CD86-4A47-9664-D5543F11B491}" presName="Accent4" presStyleCnt="0"/>
      <dgm:spPr/>
    </dgm:pt>
    <dgm:pt modelId="{26B2FC09-E8FE-4F60-A886-8159F9EDF77E}" type="pres">
      <dgm:prSet presAssocID="{8070460F-CD86-4A47-9664-D5543F11B491}" presName="Accent" presStyleLbl="node1" presStyleIdx="3" presStyleCnt="4"/>
      <dgm:spPr>
        <a:xfrm>
          <a:off x="827027" y="3525663"/>
          <a:ext cx="1689769" cy="1690586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B888E7F5-53C3-2D4C-973D-6B2284A9A0E1}" type="pres">
      <dgm:prSet presAssocID="{8070460F-CD86-4A47-9664-D5543F11B491}" presName="Parent4" presStyleLbl="revTx" presStyleIdx="3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CA70BD33-5F16-6F44-857E-D7E4B901BC7A}" srcId="{470E94F7-8F76-45AD-BADF-8168E6E45DA4}" destId="{A0D93BF1-3B71-6946-9666-6D6DDA221ED0}" srcOrd="2" destOrd="0" parTransId="{4EE2FC3A-739E-BF4B-9D90-CCA56C571474}" sibTransId="{20DB4835-68DD-0346-AD56-13064383FA0F}"/>
    <dgm:cxn modelId="{3CE475BC-F618-46D4-AAAA-C937E313D70A}" type="presOf" srcId="{6023D91B-3405-4F87-A1BA-4C7BC9F92001}" destId="{C9789C5E-E474-45BD-A638-F8E3329BC87E}" srcOrd="0" destOrd="0" presId="urn:microsoft.com/office/officeart/2009/layout/CircleArrowProcess"/>
    <dgm:cxn modelId="{652C1E3B-7DF1-40B0-B912-35053ECBA991}" srcId="{470E94F7-8F76-45AD-BADF-8168E6E45DA4}" destId="{8070460F-CD86-4A47-9664-D5543F11B491}" srcOrd="3" destOrd="0" parTransId="{732221BC-97B9-4A50-A4DC-7180158C3005}" sibTransId="{E9EB2BCB-F47D-432C-A5E3-60A62174D047}"/>
    <dgm:cxn modelId="{52815F20-F4F5-4003-9791-DEA32883E9AB}" type="presOf" srcId="{A0D93BF1-3B71-6946-9666-6D6DDA221ED0}" destId="{AAF1B8A6-F1D3-D149-8F11-60DEDF6629CE}" srcOrd="0" destOrd="0" presId="urn:microsoft.com/office/officeart/2009/layout/CircleArrowProcess"/>
    <dgm:cxn modelId="{DFCB4203-1F10-4480-BBBF-291E74640E1C}" type="presOf" srcId="{DFBF3E8B-FE55-4872-8E55-D1A022369590}" destId="{B5558B2F-3323-4D3B-88E6-849B9009CDDB}" srcOrd="0" destOrd="0" presId="urn:microsoft.com/office/officeart/2009/layout/CircleArrowProcess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FAC3144B-AEDF-414F-B08D-FA12675828D7}" type="presOf" srcId="{8070460F-CD86-4A47-9664-D5543F11B491}" destId="{B888E7F5-53C3-2D4C-973D-6B2284A9A0E1}" srcOrd="0" destOrd="0" presId="urn:microsoft.com/office/officeart/2009/layout/CircleArrowProcess"/>
    <dgm:cxn modelId="{D23FC4BE-19A7-4753-B486-C58678578856}" type="presOf" srcId="{470E94F7-8F76-45AD-BADF-8168E6E45DA4}" destId="{89609AB6-0A51-4918-983D-5B8999D24664}" srcOrd="0" destOrd="0" presId="urn:microsoft.com/office/officeart/2009/layout/CircleArrowProcess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8D299B19-46C2-4227-923A-6F2DBBF47F49}" type="presParOf" srcId="{89609AB6-0A51-4918-983D-5B8999D24664}" destId="{21E1DC4A-E902-401F-8ED2-4D57A8C538B9}" srcOrd="0" destOrd="0" presId="urn:microsoft.com/office/officeart/2009/layout/CircleArrowProcess"/>
    <dgm:cxn modelId="{D7D5C3C3-645F-4A02-A2ED-A21B35731797}" type="presParOf" srcId="{21E1DC4A-E902-401F-8ED2-4D57A8C538B9}" destId="{B211517F-F7F0-4A7A-B6CF-5ABCA59AC9F8}" srcOrd="0" destOrd="0" presId="urn:microsoft.com/office/officeart/2009/layout/CircleArrowProcess"/>
    <dgm:cxn modelId="{5CCF0FB0-5A06-4D33-833A-04E80F65861C}" type="presParOf" srcId="{89609AB6-0A51-4918-983D-5B8999D24664}" destId="{C9789C5E-E474-45BD-A638-F8E3329BC87E}" srcOrd="1" destOrd="0" presId="urn:microsoft.com/office/officeart/2009/layout/CircleArrowProcess"/>
    <dgm:cxn modelId="{5AC33495-5028-4B85-9512-5EE2C8DFEDB1}" type="presParOf" srcId="{89609AB6-0A51-4918-983D-5B8999D24664}" destId="{CE5AF907-7E30-45ED-AC60-B4F5B2C745F4}" srcOrd="2" destOrd="0" presId="urn:microsoft.com/office/officeart/2009/layout/CircleArrowProcess"/>
    <dgm:cxn modelId="{C02A3EAA-837B-4A0A-8A97-A0BA288EFFAB}" type="presParOf" srcId="{CE5AF907-7E30-45ED-AC60-B4F5B2C745F4}" destId="{81CC1E92-A646-4FD3-9EA3-BD22D130182F}" srcOrd="0" destOrd="0" presId="urn:microsoft.com/office/officeart/2009/layout/CircleArrowProcess"/>
    <dgm:cxn modelId="{CAC83C54-B362-4537-8CDB-853E8222E298}" type="presParOf" srcId="{89609AB6-0A51-4918-983D-5B8999D24664}" destId="{B5558B2F-3323-4D3B-88E6-849B9009CDDB}" srcOrd="3" destOrd="0" presId="urn:microsoft.com/office/officeart/2009/layout/CircleArrowProcess"/>
    <dgm:cxn modelId="{69A52F16-CC53-48A4-AD30-F46C4C3C6BCC}" type="presParOf" srcId="{89609AB6-0A51-4918-983D-5B8999D24664}" destId="{1F9AE03C-D9F2-3E4C-AE11-CE81AD100508}" srcOrd="4" destOrd="0" presId="urn:microsoft.com/office/officeart/2009/layout/CircleArrowProcess"/>
    <dgm:cxn modelId="{7633050A-6B91-423F-94CE-950D6C2B7FA9}" type="presParOf" srcId="{1F9AE03C-D9F2-3E4C-AE11-CE81AD100508}" destId="{3963749D-38EF-0E43-B434-F17EF89FED37}" srcOrd="0" destOrd="0" presId="urn:microsoft.com/office/officeart/2009/layout/CircleArrowProcess"/>
    <dgm:cxn modelId="{2733E387-30A9-4164-B1E6-2A9A525ED8FF}" type="presParOf" srcId="{89609AB6-0A51-4918-983D-5B8999D24664}" destId="{AAF1B8A6-F1D3-D149-8F11-60DEDF6629CE}" srcOrd="5" destOrd="0" presId="urn:microsoft.com/office/officeart/2009/layout/CircleArrowProcess"/>
    <dgm:cxn modelId="{15B2155E-C70A-4285-B064-9DF8941DBFD6}" type="presParOf" srcId="{89609AB6-0A51-4918-983D-5B8999D24664}" destId="{2DE1790C-E4DB-2647-A007-ADF8CFA66AF2}" srcOrd="6" destOrd="0" presId="urn:microsoft.com/office/officeart/2009/layout/CircleArrowProcess"/>
    <dgm:cxn modelId="{A53864C5-E790-4171-8376-732280AB4A6E}" type="presParOf" srcId="{2DE1790C-E4DB-2647-A007-ADF8CFA66AF2}" destId="{26B2FC09-E8FE-4F60-A886-8159F9EDF77E}" srcOrd="0" destOrd="0" presId="urn:microsoft.com/office/officeart/2009/layout/CircleArrowProcess"/>
    <dgm:cxn modelId="{21EE2049-7E03-4F9F-A2E6-CC3B0CBA433F}" type="presParOf" srcId="{89609AB6-0A51-4918-983D-5B8999D24664}" destId="{B888E7F5-53C3-2D4C-973D-6B2284A9A0E1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517F-F7F0-4A7A-B6CF-5ABCA59AC9F8}">
      <dsp:nvSpPr>
        <dsp:cNvPr id="0" name=""/>
        <dsp:cNvSpPr/>
      </dsp:nvSpPr>
      <dsp:spPr>
        <a:xfrm>
          <a:off x="1233236" y="0"/>
          <a:ext cx="1966847" cy="196704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89C5E-E474-45BD-A638-F8E3329BC87E}">
      <dsp:nvSpPr>
        <dsp:cNvPr id="0" name=""/>
        <dsp:cNvSpPr/>
      </dsp:nvSpPr>
      <dsp:spPr>
        <a:xfrm>
          <a:off x="1667484" y="712018"/>
          <a:ext cx="1097612" cy="548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3C846F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sz="2000" b="1" kern="1200" dirty="0">
            <a:solidFill>
              <a:srgbClr val="3C846F"/>
            </a:solidFill>
            <a:latin typeface="Century Gothic"/>
            <a:ea typeface="微软雅黑"/>
            <a:cs typeface="+mn-cs"/>
          </a:endParaRPr>
        </a:p>
      </dsp:txBody>
      <dsp:txXfrm>
        <a:off x="1667484" y="712018"/>
        <a:ext cx="1097612" cy="548749"/>
      </dsp:txXfrm>
    </dsp:sp>
    <dsp:sp modelId="{81CC1E92-A646-4FD3-9EA3-BD22D130182F}">
      <dsp:nvSpPr>
        <dsp:cNvPr id="0" name=""/>
        <dsp:cNvSpPr/>
      </dsp:nvSpPr>
      <dsp:spPr>
        <a:xfrm>
          <a:off x="686828" y="1130361"/>
          <a:ext cx="1966847" cy="196704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58B2F-3323-4D3B-88E6-849B9009CDDB}">
      <dsp:nvSpPr>
        <dsp:cNvPr id="0" name=""/>
        <dsp:cNvSpPr/>
      </dsp:nvSpPr>
      <dsp:spPr>
        <a:xfrm>
          <a:off x="1118863" y="1844465"/>
          <a:ext cx="1097612" cy="548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F4772A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sz="2000" kern="1200" dirty="0">
            <a:solidFill>
              <a:srgbClr val="F4772A"/>
            </a:solidFill>
            <a:latin typeface="Century Gothic"/>
            <a:ea typeface="微软雅黑"/>
            <a:cs typeface="+mn-cs"/>
          </a:endParaRPr>
        </a:p>
      </dsp:txBody>
      <dsp:txXfrm>
        <a:off x="1118863" y="1844465"/>
        <a:ext cx="1097612" cy="548749"/>
      </dsp:txXfrm>
    </dsp:sp>
    <dsp:sp modelId="{3963749D-38EF-0E43-B434-F17EF89FED37}">
      <dsp:nvSpPr>
        <dsp:cNvPr id="0" name=""/>
        <dsp:cNvSpPr/>
      </dsp:nvSpPr>
      <dsp:spPr>
        <a:xfrm>
          <a:off x="1233236" y="2264895"/>
          <a:ext cx="1966847" cy="196704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1B8A6-F1D3-D149-8F11-60DEDF6629CE}">
      <dsp:nvSpPr>
        <dsp:cNvPr id="0" name=""/>
        <dsp:cNvSpPr/>
      </dsp:nvSpPr>
      <dsp:spPr>
        <a:xfrm>
          <a:off x="1667484" y="2976913"/>
          <a:ext cx="1097612" cy="548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7D1F56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sz="2000" kern="1200" dirty="0">
            <a:solidFill>
              <a:srgbClr val="103154">
                <a:hueOff val="0"/>
                <a:satOff val="0"/>
                <a:lumOff val="0"/>
                <a:alphaOff val="0"/>
              </a:srgbClr>
            </a:solidFill>
            <a:latin typeface="Century Gothic"/>
            <a:ea typeface="微软雅黑"/>
            <a:cs typeface="+mn-cs"/>
          </a:endParaRPr>
        </a:p>
      </dsp:txBody>
      <dsp:txXfrm>
        <a:off x="1667484" y="2976913"/>
        <a:ext cx="1097612" cy="548749"/>
      </dsp:txXfrm>
    </dsp:sp>
    <dsp:sp modelId="{26B2FC09-E8FE-4F60-A886-8159F9EDF77E}">
      <dsp:nvSpPr>
        <dsp:cNvPr id="0" name=""/>
        <dsp:cNvSpPr/>
      </dsp:nvSpPr>
      <dsp:spPr>
        <a:xfrm>
          <a:off x="827027" y="3525663"/>
          <a:ext cx="1689769" cy="1690586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8E7F5-53C3-2D4C-973D-6B2284A9A0E1}">
      <dsp:nvSpPr>
        <dsp:cNvPr id="0" name=""/>
        <dsp:cNvSpPr/>
      </dsp:nvSpPr>
      <dsp:spPr>
        <a:xfrm>
          <a:off x="1118863" y="4109361"/>
          <a:ext cx="1097612" cy="548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CBD351"/>
              </a:solidFill>
              <a:latin typeface="Century Gothic"/>
              <a:ea typeface="微软雅黑"/>
              <a:cs typeface="+mn-cs"/>
            </a:rPr>
            <a:t>PROJECT</a:t>
          </a:r>
          <a:endParaRPr lang="zh-CN" altLang="en-US" sz="2000" kern="1200" dirty="0">
            <a:solidFill>
              <a:srgbClr val="CBD351"/>
            </a:solidFill>
            <a:latin typeface="Century Gothic"/>
            <a:ea typeface="微软雅黑"/>
            <a:cs typeface="+mn-cs"/>
          </a:endParaRPr>
        </a:p>
      </dsp:txBody>
      <dsp:txXfrm>
        <a:off x="1118863" y="4109361"/>
        <a:ext cx="1097612" cy="548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示 2"/>
          <p:cNvGraphicFramePr/>
          <p:nvPr>
            <p:extLst>
              <p:ext uri="{D42A27DB-BD31-4B8C-83A1-F6EECF244321}">
                <p14:modId xmlns:p14="http://schemas.microsoft.com/office/powerpoint/2010/main" val="3623949877"/>
              </p:ext>
            </p:extLst>
          </p:nvPr>
        </p:nvGraphicFramePr>
        <p:xfrm>
          <a:off x="1656581" y="1624411"/>
          <a:ext cx="3886912" cy="521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文本框 11"/>
          <p:cNvSpPr txBox="1"/>
          <p:nvPr/>
        </p:nvSpPr>
        <p:spPr>
          <a:xfrm>
            <a:off x="5517421" y="2022304"/>
            <a:ext cx="678701" cy="1250524"/>
          </a:xfrm>
          <a:prstGeom prst="rect">
            <a:avLst/>
          </a:prstGeom>
          <a:noFill/>
        </p:spPr>
        <p:txBody>
          <a:bodyPr wrap="none" lIns="86410" tIns="43204" rIns="86410" bIns="43204" rtlCol="0">
            <a:spAutoFit/>
          </a:bodyPr>
          <a:lstStyle/>
          <a:p>
            <a:pPr defTabSz="86408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600" b="1" dirty="0">
                <a:solidFill>
                  <a:srgbClr val="3C846F"/>
                </a:solidFill>
                <a:latin typeface="Century Gothic"/>
                <a:ea typeface="宋体"/>
              </a:rPr>
              <a:t>S</a:t>
            </a:r>
            <a:endParaRPr lang="zh-CN" altLang="en-US" sz="7600" b="1" dirty="0">
              <a:solidFill>
                <a:srgbClr val="3C846F"/>
              </a:solidFill>
              <a:latin typeface="Century Gothic"/>
              <a:ea typeface="宋体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5355773" y="3121343"/>
            <a:ext cx="1047017" cy="1250524"/>
          </a:xfrm>
          <a:prstGeom prst="rect">
            <a:avLst/>
          </a:prstGeom>
          <a:noFill/>
        </p:spPr>
        <p:txBody>
          <a:bodyPr wrap="none" lIns="86410" tIns="43204" rIns="86410" bIns="43204" rtlCol="0">
            <a:spAutoFit/>
          </a:bodyPr>
          <a:lstStyle/>
          <a:p>
            <a:pPr defTabSz="86408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600" b="1" dirty="0">
                <a:solidFill>
                  <a:srgbClr val="F4772A"/>
                </a:solidFill>
                <a:latin typeface="Century Gothic"/>
                <a:ea typeface="宋体"/>
              </a:rPr>
              <a:t>W</a:t>
            </a:r>
            <a:endParaRPr lang="zh-CN" altLang="en-US" sz="7600" b="1" dirty="0">
              <a:solidFill>
                <a:srgbClr val="F4772A"/>
              </a:solidFill>
              <a:latin typeface="Century Gothic"/>
              <a:ea typeface="宋体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5381328" y="4332393"/>
            <a:ext cx="988787" cy="1250524"/>
          </a:xfrm>
          <a:prstGeom prst="rect">
            <a:avLst/>
          </a:prstGeom>
          <a:noFill/>
        </p:spPr>
        <p:txBody>
          <a:bodyPr wrap="none" lIns="86410" tIns="43204" rIns="86410" bIns="43204" rtlCol="0">
            <a:spAutoFit/>
          </a:bodyPr>
          <a:lstStyle/>
          <a:p>
            <a:pPr defTabSz="86408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600" b="1" dirty="0">
                <a:solidFill>
                  <a:srgbClr val="7D1319"/>
                </a:solidFill>
                <a:latin typeface="Century Gothic"/>
                <a:ea typeface="宋体"/>
              </a:rPr>
              <a:t>O</a:t>
            </a:r>
            <a:endParaRPr lang="zh-CN" altLang="en-US" sz="7600" b="1" dirty="0">
              <a:solidFill>
                <a:srgbClr val="7D1319"/>
              </a:solidFill>
              <a:latin typeface="Century Gothic"/>
              <a:ea typeface="宋体"/>
            </a:endParaRPr>
          </a:p>
        </p:txBody>
      </p:sp>
      <p:sp>
        <p:nvSpPr>
          <p:cNvPr id="18" name="文本框 14"/>
          <p:cNvSpPr txBox="1"/>
          <p:nvPr/>
        </p:nvSpPr>
        <p:spPr>
          <a:xfrm>
            <a:off x="5560014" y="5511439"/>
            <a:ext cx="581652" cy="1250524"/>
          </a:xfrm>
          <a:prstGeom prst="rect">
            <a:avLst/>
          </a:prstGeom>
          <a:noFill/>
        </p:spPr>
        <p:txBody>
          <a:bodyPr wrap="none" lIns="86410" tIns="43204" rIns="86410" bIns="43204" rtlCol="0">
            <a:spAutoFit/>
          </a:bodyPr>
          <a:lstStyle/>
          <a:p>
            <a:pPr defTabSz="86408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600" b="1" dirty="0">
                <a:solidFill>
                  <a:srgbClr val="CBD351"/>
                </a:solidFill>
                <a:latin typeface="Century Gothic"/>
                <a:ea typeface="宋体"/>
              </a:rPr>
              <a:t>T</a:t>
            </a:r>
            <a:endParaRPr lang="zh-CN" altLang="en-US" sz="7600" b="1" dirty="0">
              <a:solidFill>
                <a:srgbClr val="CBD351"/>
              </a:solidFill>
              <a:latin typeface="Century Gothic"/>
              <a:ea typeface="宋体"/>
            </a:endParaRPr>
          </a:p>
        </p:txBody>
      </p:sp>
      <p:cxnSp>
        <p:nvCxnSpPr>
          <p:cNvPr id="19" name="直接连接符 84"/>
          <p:cNvCxnSpPr/>
          <p:nvPr/>
        </p:nvCxnSpPr>
        <p:spPr>
          <a:xfrm flipH="1">
            <a:off x="5387456" y="3171866"/>
            <a:ext cx="5260243" cy="1"/>
          </a:xfrm>
          <a:prstGeom prst="line">
            <a:avLst/>
          </a:prstGeom>
          <a:noFill/>
          <a:ln w="25400" cap="flat" cmpd="sng" algn="ctr">
            <a:solidFill>
              <a:srgbClr val="103154"/>
            </a:solidFill>
            <a:prstDash val="sysDot"/>
            <a:headEnd type="oval"/>
          </a:ln>
          <a:effectLst/>
        </p:spPr>
      </p:cxnSp>
      <p:cxnSp>
        <p:nvCxnSpPr>
          <p:cNvPr id="20" name="直接连接符 85"/>
          <p:cNvCxnSpPr/>
          <p:nvPr/>
        </p:nvCxnSpPr>
        <p:spPr>
          <a:xfrm flipH="1">
            <a:off x="5387456" y="4280128"/>
            <a:ext cx="5260243" cy="1"/>
          </a:xfrm>
          <a:prstGeom prst="line">
            <a:avLst/>
          </a:prstGeom>
          <a:noFill/>
          <a:ln w="25400" cap="flat" cmpd="sng" algn="ctr">
            <a:solidFill>
              <a:srgbClr val="103154"/>
            </a:solidFill>
            <a:prstDash val="sysDot"/>
            <a:headEnd type="oval"/>
          </a:ln>
          <a:effectLst/>
        </p:spPr>
      </p:cxnSp>
      <p:cxnSp>
        <p:nvCxnSpPr>
          <p:cNvPr id="21" name="直接连接符 86"/>
          <p:cNvCxnSpPr/>
          <p:nvPr/>
        </p:nvCxnSpPr>
        <p:spPr>
          <a:xfrm flipH="1">
            <a:off x="5387456" y="5485132"/>
            <a:ext cx="5260243" cy="1"/>
          </a:xfrm>
          <a:prstGeom prst="line">
            <a:avLst/>
          </a:prstGeom>
          <a:noFill/>
          <a:ln w="25400" cap="flat" cmpd="sng" algn="ctr">
            <a:solidFill>
              <a:srgbClr val="103154"/>
            </a:solidFill>
            <a:prstDash val="sysDot"/>
            <a:headEnd type="oval"/>
          </a:ln>
          <a:effectLst/>
        </p:spPr>
      </p:cxnSp>
      <p:sp>
        <p:nvSpPr>
          <p:cNvPr id="22" name="矩形 21"/>
          <p:cNvSpPr/>
          <p:nvPr/>
        </p:nvSpPr>
        <p:spPr>
          <a:xfrm>
            <a:off x="6370903" y="2287180"/>
            <a:ext cx="4030709" cy="607394"/>
          </a:xfrm>
          <a:prstGeom prst="rect">
            <a:avLst/>
          </a:prstGeom>
        </p:spPr>
        <p:txBody>
          <a:bodyPr wrap="square" lIns="86410" tIns="43204" rIns="86410" bIns="43204">
            <a:spAutoFit/>
          </a:bodyPr>
          <a:lstStyle/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顶部“开始”面板中可以对字体、字号、颜色、行距等进行修改。建议正文字号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，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倍行距。</a:t>
            </a:r>
            <a:endParaRPr lang="en-US" altLang="zh-CN" sz="13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70903" y="3376281"/>
            <a:ext cx="4030709" cy="607394"/>
          </a:xfrm>
          <a:prstGeom prst="rect">
            <a:avLst/>
          </a:prstGeom>
        </p:spPr>
        <p:txBody>
          <a:bodyPr wrap="square" lIns="86410" tIns="43204" rIns="86410" bIns="43204">
            <a:spAutoFit/>
          </a:bodyPr>
          <a:lstStyle/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顶部“开始”面板中可以对字体、字号、颜色、行距等进行修改。建议正文字号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，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倍行距。</a:t>
            </a:r>
            <a:endParaRPr lang="en-US" altLang="zh-CN" sz="13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70903" y="4566565"/>
            <a:ext cx="4030709" cy="607394"/>
          </a:xfrm>
          <a:prstGeom prst="rect">
            <a:avLst/>
          </a:prstGeom>
        </p:spPr>
        <p:txBody>
          <a:bodyPr wrap="square" lIns="86410" tIns="43204" rIns="86410" bIns="43204">
            <a:spAutoFit/>
          </a:bodyPr>
          <a:lstStyle/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顶部“开始”面板中可以对字体、字号、颜色、行距等进行修改。建议正文字号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，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倍行距。</a:t>
            </a:r>
            <a:endParaRPr lang="en-US" altLang="zh-CN" sz="13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70903" y="5713337"/>
            <a:ext cx="4030709" cy="607394"/>
          </a:xfrm>
          <a:prstGeom prst="rect">
            <a:avLst/>
          </a:prstGeom>
        </p:spPr>
        <p:txBody>
          <a:bodyPr wrap="square" lIns="86410" tIns="43204" rIns="86410" bIns="43204">
            <a:spAutoFit/>
          </a:bodyPr>
          <a:lstStyle/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顶部“开始”面板中可以对字体、字号、颜色、行距等进行修改。建议正文字号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，</a:t>
            </a:r>
            <a:r>
              <a:rPr lang="en-US" altLang="zh-CN" sz="13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103154"/>
                </a:solidFill>
                <a:latin typeface="微软雅黑"/>
                <a:ea typeface="微软雅黑"/>
              </a:rPr>
              <a:t>倍行距。</a:t>
            </a:r>
            <a:endParaRPr lang="en-US" altLang="zh-CN" sz="13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6278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2019-08-28T12:30:50Z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