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任意多边形 47"/>
          <p:cNvSpPr>
            <a:spLocks/>
          </p:cNvSpPr>
          <p:nvPr/>
        </p:nvSpPr>
        <p:spPr bwMode="auto">
          <a:xfrm rot="21480000" flipH="1">
            <a:off x="2906960" y="3166190"/>
            <a:ext cx="1901825" cy="1133475"/>
          </a:xfrm>
          <a:custGeom>
            <a:avLst/>
            <a:gdLst>
              <a:gd name="T0" fmla="*/ 0 w 2262142"/>
              <a:gd name="T1" fmla="*/ 0 h 1396256"/>
              <a:gd name="T2" fmla="*/ 74770 w 2262142"/>
              <a:gd name="T3" fmla="*/ 1396256 h 1396256"/>
              <a:gd name="T4" fmla="*/ 2262142 w 2262142"/>
              <a:gd name="T5" fmla="*/ 1396256 h 1396256"/>
              <a:gd name="T6" fmla="*/ 0 w 2262142"/>
              <a:gd name="T7" fmla="*/ 0 h 1396256"/>
              <a:gd name="T8" fmla="*/ 2262142 w 2262142"/>
              <a:gd name="T9" fmla="*/ 1396256 h 1396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2262142" h="1396256">
                <a:moveTo>
                  <a:pt x="0" y="0"/>
                </a:moveTo>
                <a:lnTo>
                  <a:pt x="74770" y="1396256"/>
                </a:lnTo>
                <a:lnTo>
                  <a:pt x="2262142" y="1396256"/>
                </a:lnTo>
                <a:close/>
              </a:path>
            </a:pathLst>
          </a:custGeom>
          <a:solidFill>
            <a:srgbClr val="F34B5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kern="0" smtClean="0">
              <a:solidFill>
                <a:srgbClr val="000000"/>
              </a:solidFill>
            </a:endParaRPr>
          </a:p>
        </p:txBody>
      </p:sp>
      <p:sp>
        <p:nvSpPr>
          <p:cNvPr id="66" name="任意多边形 51"/>
          <p:cNvSpPr>
            <a:spLocks/>
          </p:cNvSpPr>
          <p:nvPr/>
        </p:nvSpPr>
        <p:spPr bwMode="auto">
          <a:xfrm>
            <a:off x="4764335" y="3140790"/>
            <a:ext cx="1428750" cy="1133475"/>
          </a:xfrm>
          <a:custGeom>
            <a:avLst/>
            <a:gdLst>
              <a:gd name="T0" fmla="*/ 0 w 1699399"/>
              <a:gd name="T1" fmla="*/ 0 h 1344593"/>
              <a:gd name="T2" fmla="*/ 1475296 w 1699399"/>
              <a:gd name="T3" fmla="*/ 0 h 1344593"/>
              <a:gd name="T4" fmla="*/ 1699399 w 1699399"/>
              <a:gd name="T5" fmla="*/ 224103 h 1344593"/>
              <a:gd name="T6" fmla="*/ 1699399 w 1699399"/>
              <a:gd name="T7" fmla="*/ 1120490 h 1344593"/>
              <a:gd name="T8" fmla="*/ 1475296 w 1699399"/>
              <a:gd name="T9" fmla="*/ 1344593 h 1344593"/>
              <a:gd name="T10" fmla="*/ 0 w 1699399"/>
              <a:gd name="T11" fmla="*/ 1344593 h 1344593"/>
              <a:gd name="T12" fmla="*/ 0 w 1699399"/>
              <a:gd name="T13" fmla="*/ 0 h 1344593"/>
              <a:gd name="T14" fmla="*/ 1699399 w 1699399"/>
              <a:gd name="T15" fmla="*/ 1344593 h 1344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1699399" h="1344593">
                <a:moveTo>
                  <a:pt x="0" y="0"/>
                </a:moveTo>
                <a:lnTo>
                  <a:pt x="1475296" y="0"/>
                </a:lnTo>
                <a:cubicBezTo>
                  <a:pt x="1599065" y="0"/>
                  <a:pt x="1699399" y="100334"/>
                  <a:pt x="1699399" y="224103"/>
                </a:cubicBezTo>
                <a:lnTo>
                  <a:pt x="1699399" y="1120490"/>
                </a:lnTo>
                <a:cubicBezTo>
                  <a:pt x="1699399" y="1244259"/>
                  <a:pt x="1599065" y="1344593"/>
                  <a:pt x="1475296" y="1344593"/>
                </a:cubicBezTo>
                <a:lnTo>
                  <a:pt x="0" y="1344593"/>
                </a:lnTo>
                <a:close/>
              </a:path>
            </a:pathLst>
          </a:cu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kern="0" smtClean="0">
              <a:solidFill>
                <a:srgbClr val="000000"/>
              </a:solidFill>
            </a:endParaRPr>
          </a:p>
        </p:txBody>
      </p:sp>
      <p:sp>
        <p:nvSpPr>
          <p:cNvPr id="67" name="任意多边形 63"/>
          <p:cNvSpPr>
            <a:spLocks/>
          </p:cNvSpPr>
          <p:nvPr/>
        </p:nvSpPr>
        <p:spPr bwMode="auto">
          <a:xfrm rot="120000" flipH="1" flipV="1">
            <a:off x="2906960" y="4356815"/>
            <a:ext cx="1901825" cy="1128713"/>
          </a:xfrm>
          <a:custGeom>
            <a:avLst/>
            <a:gdLst>
              <a:gd name="T0" fmla="*/ 1901961 w 1901961"/>
              <a:gd name="T1" fmla="*/ 1128526 h 1128526"/>
              <a:gd name="T2" fmla="*/ 62575 w 1901961"/>
              <a:gd name="T3" fmla="*/ 1128526 h 1128526"/>
              <a:gd name="T4" fmla="*/ 0 w 1901961"/>
              <a:gd name="T5" fmla="*/ 290 h 1128526"/>
              <a:gd name="T6" fmla="*/ 8289 w 1901961"/>
              <a:gd name="T7" fmla="*/ 0 h 1128526"/>
              <a:gd name="T8" fmla="*/ 0 w 1901961"/>
              <a:gd name="T9" fmla="*/ 0 h 1128526"/>
              <a:gd name="T10" fmla="*/ 1901961 w 1901961"/>
              <a:gd name="T11" fmla="*/ 1128526 h 1128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1901961" h="1128526">
                <a:moveTo>
                  <a:pt x="1901961" y="1128526"/>
                </a:moveTo>
                <a:lnTo>
                  <a:pt x="62575" y="1128526"/>
                </a:lnTo>
                <a:lnTo>
                  <a:pt x="0" y="290"/>
                </a:lnTo>
                <a:lnTo>
                  <a:pt x="8289" y="0"/>
                </a:lnTo>
                <a:close/>
              </a:path>
            </a:pathLst>
          </a:custGeom>
          <a:solidFill>
            <a:srgbClr val="B24C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kern="0" smtClean="0">
              <a:solidFill>
                <a:srgbClr val="000000"/>
              </a:solidFill>
            </a:endParaRPr>
          </a:p>
        </p:txBody>
      </p:sp>
      <p:sp>
        <p:nvSpPr>
          <p:cNvPr id="68" name="任意多边形 53"/>
          <p:cNvSpPr>
            <a:spLocks/>
          </p:cNvSpPr>
          <p:nvPr/>
        </p:nvSpPr>
        <p:spPr bwMode="auto">
          <a:xfrm flipV="1">
            <a:off x="4746873" y="4382215"/>
            <a:ext cx="1428750" cy="1120775"/>
          </a:xfrm>
          <a:custGeom>
            <a:avLst/>
            <a:gdLst>
              <a:gd name="T0" fmla="*/ 0 w 1699399"/>
              <a:gd name="T1" fmla="*/ 0 h 1344593"/>
              <a:gd name="T2" fmla="*/ 1475296 w 1699399"/>
              <a:gd name="T3" fmla="*/ 0 h 1344593"/>
              <a:gd name="T4" fmla="*/ 1699399 w 1699399"/>
              <a:gd name="T5" fmla="*/ 224103 h 1344593"/>
              <a:gd name="T6" fmla="*/ 1699399 w 1699399"/>
              <a:gd name="T7" fmla="*/ 1120490 h 1344593"/>
              <a:gd name="T8" fmla="*/ 1475296 w 1699399"/>
              <a:gd name="T9" fmla="*/ 1344593 h 1344593"/>
              <a:gd name="T10" fmla="*/ 0 w 1699399"/>
              <a:gd name="T11" fmla="*/ 1344593 h 1344593"/>
              <a:gd name="T12" fmla="*/ 0 w 1699399"/>
              <a:gd name="T13" fmla="*/ 0 h 1344593"/>
              <a:gd name="T14" fmla="*/ 1699399 w 1699399"/>
              <a:gd name="T15" fmla="*/ 1344593 h 1344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1699399" h="1344593">
                <a:moveTo>
                  <a:pt x="0" y="0"/>
                </a:moveTo>
                <a:lnTo>
                  <a:pt x="1475296" y="0"/>
                </a:lnTo>
                <a:cubicBezTo>
                  <a:pt x="1599065" y="0"/>
                  <a:pt x="1699399" y="100334"/>
                  <a:pt x="1699399" y="224103"/>
                </a:cubicBezTo>
                <a:lnTo>
                  <a:pt x="1699399" y="1120490"/>
                </a:lnTo>
                <a:cubicBezTo>
                  <a:pt x="1699399" y="1244259"/>
                  <a:pt x="1599065" y="1344593"/>
                  <a:pt x="1475296" y="1344593"/>
                </a:cubicBezTo>
                <a:lnTo>
                  <a:pt x="0" y="1344593"/>
                </a:lnTo>
                <a:close/>
              </a:path>
            </a:pathLst>
          </a:cu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kern="0" smtClean="0">
              <a:solidFill>
                <a:srgbClr val="000000"/>
              </a:solidFill>
            </a:endParaRPr>
          </a:p>
        </p:txBody>
      </p:sp>
      <p:sp>
        <p:nvSpPr>
          <p:cNvPr id="69" name="任意多边形 55"/>
          <p:cNvSpPr>
            <a:spLocks/>
          </p:cNvSpPr>
          <p:nvPr/>
        </p:nvSpPr>
        <p:spPr bwMode="auto">
          <a:xfrm rot="13105210" flipV="1">
            <a:off x="2376735" y="5052140"/>
            <a:ext cx="3000375" cy="879475"/>
          </a:xfrm>
          <a:custGeom>
            <a:avLst/>
            <a:gdLst>
              <a:gd name="T0" fmla="*/ 0 w 3567861"/>
              <a:gd name="T1" fmla="*/ 1045825 h 1045825"/>
              <a:gd name="T2" fmla="*/ 829510 w 3567861"/>
              <a:gd name="T3" fmla="*/ 0 h 1045825"/>
              <a:gd name="T4" fmla="*/ 3567861 w 3567861"/>
              <a:gd name="T5" fmla="*/ 116658 h 1045825"/>
              <a:gd name="T6" fmla="*/ 0 w 3567861"/>
              <a:gd name="T7" fmla="*/ 1045825 h 1045825"/>
              <a:gd name="T8" fmla="*/ 0 w 3567861"/>
              <a:gd name="T9" fmla="*/ 0 h 1045825"/>
              <a:gd name="T10" fmla="*/ 3567861 w 3567861"/>
              <a:gd name="T11" fmla="*/ 1045825 h 1045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3567861" h="1045825">
                <a:moveTo>
                  <a:pt x="0" y="1045825"/>
                </a:moveTo>
                <a:lnTo>
                  <a:pt x="829510" y="0"/>
                </a:lnTo>
                <a:lnTo>
                  <a:pt x="3567861" y="116658"/>
                </a:lnTo>
                <a:cubicBezTo>
                  <a:pt x="2354936" y="465266"/>
                  <a:pt x="1212925" y="697217"/>
                  <a:pt x="0" y="1045825"/>
                </a:cubicBezTo>
                <a:close/>
              </a:path>
            </a:pathLst>
          </a:custGeom>
          <a:solidFill>
            <a:srgbClr val="594B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kern="0" smtClean="0">
              <a:solidFill>
                <a:srgbClr val="000000"/>
              </a:solidFill>
            </a:endParaRPr>
          </a:p>
        </p:txBody>
      </p:sp>
      <p:sp>
        <p:nvSpPr>
          <p:cNvPr id="70" name="任意多边形 56"/>
          <p:cNvSpPr>
            <a:spLocks/>
          </p:cNvSpPr>
          <p:nvPr/>
        </p:nvSpPr>
        <p:spPr bwMode="auto">
          <a:xfrm flipV="1">
            <a:off x="4746873" y="5629990"/>
            <a:ext cx="1428750" cy="1116013"/>
          </a:xfrm>
          <a:custGeom>
            <a:avLst/>
            <a:gdLst>
              <a:gd name="T0" fmla="*/ 0 w 1699399"/>
              <a:gd name="T1" fmla="*/ 0 h 1344593"/>
              <a:gd name="T2" fmla="*/ 1475296 w 1699399"/>
              <a:gd name="T3" fmla="*/ 0 h 1344593"/>
              <a:gd name="T4" fmla="*/ 1699399 w 1699399"/>
              <a:gd name="T5" fmla="*/ 224103 h 1344593"/>
              <a:gd name="T6" fmla="*/ 1699399 w 1699399"/>
              <a:gd name="T7" fmla="*/ 1120490 h 1344593"/>
              <a:gd name="T8" fmla="*/ 1475296 w 1699399"/>
              <a:gd name="T9" fmla="*/ 1344593 h 1344593"/>
              <a:gd name="T10" fmla="*/ 0 w 1699399"/>
              <a:gd name="T11" fmla="*/ 1344593 h 1344593"/>
              <a:gd name="T12" fmla="*/ 0 w 1699399"/>
              <a:gd name="T13" fmla="*/ 0 h 1344593"/>
              <a:gd name="T14" fmla="*/ 1699399 w 1699399"/>
              <a:gd name="T15" fmla="*/ 1344593 h 1344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1699399" h="1344593">
                <a:moveTo>
                  <a:pt x="0" y="0"/>
                </a:moveTo>
                <a:lnTo>
                  <a:pt x="1475296" y="0"/>
                </a:lnTo>
                <a:cubicBezTo>
                  <a:pt x="1599065" y="0"/>
                  <a:pt x="1699399" y="100334"/>
                  <a:pt x="1699399" y="224103"/>
                </a:cubicBezTo>
                <a:lnTo>
                  <a:pt x="1699399" y="1120490"/>
                </a:lnTo>
                <a:cubicBezTo>
                  <a:pt x="1699399" y="1244259"/>
                  <a:pt x="1599065" y="1344593"/>
                  <a:pt x="1475296" y="1344593"/>
                </a:cubicBezTo>
                <a:lnTo>
                  <a:pt x="0" y="1344593"/>
                </a:lnTo>
                <a:close/>
              </a:path>
            </a:pathLst>
          </a:cu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kern="0" smtClean="0">
              <a:solidFill>
                <a:srgbClr val="000000"/>
              </a:solidFill>
            </a:endParaRPr>
          </a:p>
        </p:txBody>
      </p:sp>
      <p:sp>
        <p:nvSpPr>
          <p:cNvPr id="71" name="任意多边形 58"/>
          <p:cNvSpPr>
            <a:spLocks/>
          </p:cNvSpPr>
          <p:nvPr/>
        </p:nvSpPr>
        <p:spPr bwMode="auto">
          <a:xfrm rot="8494790">
            <a:off x="2376735" y="2712165"/>
            <a:ext cx="3000375" cy="879475"/>
          </a:xfrm>
          <a:custGeom>
            <a:avLst/>
            <a:gdLst>
              <a:gd name="T0" fmla="*/ 0 w 3567861"/>
              <a:gd name="T1" fmla="*/ 1045825 h 1045825"/>
              <a:gd name="T2" fmla="*/ 829510 w 3567861"/>
              <a:gd name="T3" fmla="*/ 0 h 1045825"/>
              <a:gd name="T4" fmla="*/ 3567861 w 3567861"/>
              <a:gd name="T5" fmla="*/ 116658 h 1045825"/>
              <a:gd name="T6" fmla="*/ 0 w 3567861"/>
              <a:gd name="T7" fmla="*/ 1045825 h 1045825"/>
              <a:gd name="T8" fmla="*/ 0 w 3567861"/>
              <a:gd name="T9" fmla="*/ 0 h 1045825"/>
              <a:gd name="T10" fmla="*/ 3567861 w 3567861"/>
              <a:gd name="T11" fmla="*/ 1045825 h 1045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3567861" h="1045825">
                <a:moveTo>
                  <a:pt x="0" y="1045825"/>
                </a:moveTo>
                <a:lnTo>
                  <a:pt x="829510" y="0"/>
                </a:lnTo>
                <a:lnTo>
                  <a:pt x="3567861" y="116658"/>
                </a:lnTo>
                <a:cubicBezTo>
                  <a:pt x="2354936" y="465266"/>
                  <a:pt x="1212925" y="697217"/>
                  <a:pt x="0" y="1045825"/>
                </a:cubicBezTo>
                <a:close/>
              </a:path>
            </a:pathLst>
          </a:custGeom>
          <a:solidFill>
            <a:srgbClr val="F588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kern="0" smtClean="0">
              <a:solidFill>
                <a:srgbClr val="000000"/>
              </a:solidFill>
            </a:endParaRPr>
          </a:p>
        </p:txBody>
      </p:sp>
      <p:sp>
        <p:nvSpPr>
          <p:cNvPr id="72" name="任意多边形 59"/>
          <p:cNvSpPr>
            <a:spLocks/>
          </p:cNvSpPr>
          <p:nvPr/>
        </p:nvSpPr>
        <p:spPr bwMode="auto">
          <a:xfrm>
            <a:off x="4764335" y="1889840"/>
            <a:ext cx="1428750" cy="1117600"/>
          </a:xfrm>
          <a:custGeom>
            <a:avLst/>
            <a:gdLst>
              <a:gd name="T0" fmla="*/ 0 w 1699399"/>
              <a:gd name="T1" fmla="*/ 0 h 1344593"/>
              <a:gd name="T2" fmla="*/ 1475296 w 1699399"/>
              <a:gd name="T3" fmla="*/ 0 h 1344593"/>
              <a:gd name="T4" fmla="*/ 1699399 w 1699399"/>
              <a:gd name="T5" fmla="*/ 224103 h 1344593"/>
              <a:gd name="T6" fmla="*/ 1699399 w 1699399"/>
              <a:gd name="T7" fmla="*/ 1120490 h 1344593"/>
              <a:gd name="T8" fmla="*/ 1475296 w 1699399"/>
              <a:gd name="T9" fmla="*/ 1344593 h 1344593"/>
              <a:gd name="T10" fmla="*/ 0 w 1699399"/>
              <a:gd name="T11" fmla="*/ 1344593 h 1344593"/>
              <a:gd name="T12" fmla="*/ 0 w 1699399"/>
              <a:gd name="T13" fmla="*/ 0 h 1344593"/>
              <a:gd name="T14" fmla="*/ 1699399 w 1699399"/>
              <a:gd name="T15" fmla="*/ 1344593 h 1344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1699399" h="1344593">
                <a:moveTo>
                  <a:pt x="0" y="0"/>
                </a:moveTo>
                <a:lnTo>
                  <a:pt x="1475296" y="0"/>
                </a:lnTo>
                <a:cubicBezTo>
                  <a:pt x="1599065" y="0"/>
                  <a:pt x="1699399" y="100334"/>
                  <a:pt x="1699399" y="224103"/>
                </a:cubicBezTo>
                <a:lnTo>
                  <a:pt x="1699399" y="1120490"/>
                </a:lnTo>
                <a:cubicBezTo>
                  <a:pt x="1699399" y="1244259"/>
                  <a:pt x="1599065" y="1344593"/>
                  <a:pt x="1475296" y="1344593"/>
                </a:cubicBezTo>
                <a:lnTo>
                  <a:pt x="0" y="1344593"/>
                </a:lnTo>
                <a:close/>
              </a:path>
            </a:pathLst>
          </a:cu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kern="0" smtClean="0">
              <a:solidFill>
                <a:srgbClr val="000000"/>
              </a:solidFill>
            </a:endParaRPr>
          </a:p>
        </p:txBody>
      </p:sp>
      <p:grpSp>
        <p:nvGrpSpPr>
          <p:cNvPr id="73" name="组合 27"/>
          <p:cNvGrpSpPr>
            <a:grpSpLocks/>
          </p:cNvGrpSpPr>
          <p:nvPr/>
        </p:nvGrpSpPr>
        <p:grpSpPr bwMode="auto">
          <a:xfrm>
            <a:off x="1584573" y="3756740"/>
            <a:ext cx="1368425" cy="1374775"/>
            <a:chOff x="0" y="0"/>
            <a:chExt cx="1375837" cy="1380067"/>
          </a:xfrm>
        </p:grpSpPr>
        <p:grpSp>
          <p:nvGrpSpPr>
            <p:cNvPr id="74" name="组合 25"/>
            <p:cNvGrpSpPr>
              <a:grpSpLocks/>
            </p:cNvGrpSpPr>
            <p:nvPr/>
          </p:nvGrpSpPr>
          <p:grpSpPr bwMode="auto">
            <a:xfrm>
              <a:off x="0" y="0"/>
              <a:ext cx="1375837" cy="1380067"/>
              <a:chOff x="0" y="0"/>
              <a:chExt cx="1375837" cy="1380067"/>
            </a:xfrm>
          </p:grpSpPr>
          <p:sp>
            <p:nvSpPr>
              <p:cNvPr id="76" name="矩形 11"/>
              <p:cNvSpPr>
                <a:spLocks noChangeArrowheads="1"/>
              </p:cNvSpPr>
              <p:nvPr/>
            </p:nvSpPr>
            <p:spPr bwMode="auto">
              <a:xfrm>
                <a:off x="0" y="254000"/>
                <a:ext cx="795866" cy="626533"/>
              </a:xfrm>
              <a:prstGeom prst="rect">
                <a:avLst/>
              </a:prstGeom>
              <a:solidFill>
                <a:srgbClr val="355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/>
                </a:pPr>
                <a:endParaRPr lang="zh-CN" altLang="en-US" kern="0" smtClean="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7" name="矩形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59857" cy="254000"/>
              </a:xfrm>
              <a:prstGeom prst="rect">
                <a:avLst/>
              </a:prstGeom>
              <a:solidFill>
                <a:srgbClr val="355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/>
                </a:pPr>
                <a:endParaRPr lang="zh-CN" altLang="en-US" kern="0" smtClean="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8" name="矩形 13"/>
              <p:cNvSpPr>
                <a:spLocks noChangeArrowheads="1"/>
              </p:cNvSpPr>
              <p:nvPr/>
            </p:nvSpPr>
            <p:spPr bwMode="auto">
              <a:xfrm>
                <a:off x="829733" y="287867"/>
                <a:ext cx="295406" cy="567266"/>
              </a:xfrm>
              <a:prstGeom prst="rect">
                <a:avLst/>
              </a:prstGeom>
              <a:solidFill>
                <a:srgbClr val="355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/>
                </a:pPr>
                <a:endParaRPr lang="zh-CN" altLang="en-US" kern="0" smtClean="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9" name="任意多边形 18"/>
              <p:cNvSpPr>
                <a:spLocks/>
              </p:cNvSpPr>
              <p:nvPr/>
            </p:nvSpPr>
            <p:spPr bwMode="auto">
              <a:xfrm>
                <a:off x="1156761" y="143317"/>
                <a:ext cx="219076" cy="839485"/>
              </a:xfrm>
              <a:custGeom>
                <a:avLst/>
                <a:gdLst>
                  <a:gd name="T0" fmla="*/ 215619 w 215619"/>
                  <a:gd name="T1" fmla="*/ 0 h 839485"/>
                  <a:gd name="T2" fmla="*/ 215619 w 215619"/>
                  <a:gd name="T3" fmla="*/ 839485 h 839485"/>
                  <a:gd name="T4" fmla="*/ 0 w 215619"/>
                  <a:gd name="T5" fmla="*/ 691923 h 839485"/>
                  <a:gd name="T6" fmla="*/ 0 w 215619"/>
                  <a:gd name="T7" fmla="*/ 147562 h 839485"/>
                  <a:gd name="T8" fmla="*/ 0 w 215619"/>
                  <a:gd name="T9" fmla="*/ 0 h 839485"/>
                  <a:gd name="T10" fmla="*/ 215619 w 215619"/>
                  <a:gd name="T11" fmla="*/ 839485 h 839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5619" h="839485">
                    <a:moveTo>
                      <a:pt x="215619" y="0"/>
                    </a:moveTo>
                    <a:lnTo>
                      <a:pt x="215619" y="839485"/>
                    </a:lnTo>
                    <a:lnTo>
                      <a:pt x="0" y="691923"/>
                    </a:lnTo>
                    <a:lnTo>
                      <a:pt x="0" y="147562"/>
                    </a:lnTo>
                    <a:close/>
                  </a:path>
                </a:pathLst>
              </a:custGeom>
              <a:solidFill>
                <a:srgbClr val="355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/>
                </a:pPr>
                <a:endParaRPr lang="zh-CN" altLang="en-US" kern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任意多边形 21"/>
              <p:cNvSpPr>
                <a:spLocks/>
              </p:cNvSpPr>
              <p:nvPr/>
            </p:nvSpPr>
            <p:spPr bwMode="auto">
              <a:xfrm>
                <a:off x="92709" y="821266"/>
                <a:ext cx="431799" cy="558801"/>
              </a:xfrm>
              <a:custGeom>
                <a:avLst/>
                <a:gdLst>
                  <a:gd name="T0" fmla="*/ 62411 w 431799"/>
                  <a:gd name="T1" fmla="*/ 80767 h 558801"/>
                  <a:gd name="T2" fmla="*/ 62411 w 431799"/>
                  <a:gd name="T3" fmla="*/ 478032 h 558801"/>
                  <a:gd name="T4" fmla="*/ 369387 w 431799"/>
                  <a:gd name="T5" fmla="*/ 478032 h 558801"/>
                  <a:gd name="T6" fmla="*/ 369387 w 431799"/>
                  <a:gd name="T7" fmla="*/ 80767 h 558801"/>
                  <a:gd name="T8" fmla="*/ 0 w 431799"/>
                  <a:gd name="T9" fmla="*/ 0 h 558801"/>
                  <a:gd name="T10" fmla="*/ 431799 w 431799"/>
                  <a:gd name="T11" fmla="*/ 0 h 558801"/>
                  <a:gd name="T12" fmla="*/ 431799 w 431799"/>
                  <a:gd name="T13" fmla="*/ 558801 h 558801"/>
                  <a:gd name="T14" fmla="*/ 0 w 431799"/>
                  <a:gd name="T15" fmla="*/ 558801 h 558801"/>
                  <a:gd name="T16" fmla="*/ 0 w 431799"/>
                  <a:gd name="T17" fmla="*/ 0 h 558801"/>
                  <a:gd name="T18" fmla="*/ 431799 w 431799"/>
                  <a:gd name="T19" fmla="*/ 558801 h 558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431799" h="558801">
                    <a:moveTo>
                      <a:pt x="62411" y="80767"/>
                    </a:moveTo>
                    <a:lnTo>
                      <a:pt x="62411" y="478032"/>
                    </a:lnTo>
                    <a:lnTo>
                      <a:pt x="369387" y="478032"/>
                    </a:lnTo>
                    <a:lnTo>
                      <a:pt x="369387" y="80767"/>
                    </a:lnTo>
                    <a:close/>
                    <a:moveTo>
                      <a:pt x="0" y="0"/>
                    </a:moveTo>
                    <a:lnTo>
                      <a:pt x="431799" y="0"/>
                    </a:lnTo>
                    <a:lnTo>
                      <a:pt x="431799" y="558801"/>
                    </a:lnTo>
                    <a:lnTo>
                      <a:pt x="0" y="558801"/>
                    </a:lnTo>
                    <a:close/>
                  </a:path>
                </a:pathLst>
              </a:custGeom>
              <a:solidFill>
                <a:srgbClr val="355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/>
                </a:pPr>
                <a:endParaRPr lang="zh-CN" altLang="en-US" kern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椭圆 22"/>
              <p:cNvSpPr>
                <a:spLocks noChangeArrowheads="1"/>
              </p:cNvSpPr>
              <p:nvPr/>
            </p:nvSpPr>
            <p:spPr bwMode="auto">
              <a:xfrm>
                <a:off x="470600" y="1004001"/>
                <a:ext cx="376066" cy="376066"/>
              </a:xfrm>
              <a:prstGeom prst="ellipse">
                <a:avLst/>
              </a:prstGeom>
              <a:solidFill>
                <a:srgbClr val="355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/>
                </a:pPr>
                <a:endParaRPr lang="zh-CN" altLang="en-US" kern="0" smtClean="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" name="矩形 23"/>
              <p:cNvSpPr>
                <a:spLocks noChangeArrowheads="1"/>
              </p:cNvSpPr>
              <p:nvPr/>
            </p:nvSpPr>
            <p:spPr bwMode="auto">
              <a:xfrm>
                <a:off x="476797" y="812801"/>
                <a:ext cx="167786" cy="567266"/>
              </a:xfrm>
              <a:prstGeom prst="rect">
                <a:avLst/>
              </a:prstGeom>
              <a:solidFill>
                <a:srgbClr val="355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/>
                </a:pPr>
                <a:endParaRPr lang="zh-CN" altLang="en-US" kern="0" smtClean="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75" name="椭圆 26"/>
            <p:cNvSpPr>
              <a:spLocks noChangeAspect="1" noChangeArrowheads="1"/>
            </p:cNvSpPr>
            <p:nvPr/>
          </p:nvSpPr>
          <p:spPr bwMode="auto">
            <a:xfrm>
              <a:off x="535892" y="1071836"/>
              <a:ext cx="252000" cy="252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83" name="文本框 68"/>
          <p:cNvSpPr>
            <a:spLocks noChangeArrowheads="1"/>
          </p:cNvSpPr>
          <p:nvPr/>
        </p:nvSpPr>
        <p:spPr bwMode="auto">
          <a:xfrm>
            <a:off x="6780460" y="1950165"/>
            <a:ext cx="3478213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 smtClean="0">
                <a:solidFill>
                  <a:srgbClr val="F8B193"/>
                </a:solidFill>
                <a:latin typeface="Calibri" pitchFamily="34" charset="0"/>
                <a:sym typeface="Calibri" pitchFamily="34" charset="0"/>
              </a:rPr>
              <a:t>YOUR  TITLE</a:t>
            </a:r>
            <a:endParaRPr lang="en-US" altLang="zh-CN" sz="1600" b="1" smtClean="0">
              <a:solidFill>
                <a:srgbClr val="F8B193"/>
              </a:solidFill>
              <a:latin typeface="Calibri" pitchFamily="34" charset="0"/>
              <a:sym typeface="Calibri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Click here to add  you to the</a:t>
            </a:r>
            <a:endParaRPr lang="zh-CN" altLang="en-US" sz="2000" smtClean="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center of the narrative thought</a:t>
            </a:r>
            <a:endParaRPr lang="en-US" altLang="zh-CN" sz="200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4" name="文本框 69"/>
          <p:cNvSpPr>
            <a:spLocks noChangeArrowheads="1"/>
          </p:cNvSpPr>
          <p:nvPr/>
        </p:nvSpPr>
        <p:spPr bwMode="auto">
          <a:xfrm>
            <a:off x="6780460" y="3147140"/>
            <a:ext cx="3478213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 smtClean="0">
                <a:solidFill>
                  <a:srgbClr val="F67280"/>
                </a:solidFill>
                <a:latin typeface="Calibri" pitchFamily="34" charset="0"/>
                <a:sym typeface="Calibri" pitchFamily="34" charset="0"/>
              </a:rPr>
              <a:t>YOUR  TITLE</a:t>
            </a:r>
            <a:endParaRPr lang="en-US" altLang="zh-CN" sz="1600" b="1" smtClean="0">
              <a:solidFill>
                <a:srgbClr val="F67280"/>
              </a:solidFill>
              <a:latin typeface="Calibri" pitchFamily="34" charset="0"/>
              <a:sym typeface="Calibri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Click here to add  you to the</a:t>
            </a:r>
            <a:endParaRPr lang="zh-CN" altLang="en-US" sz="2000" smtClean="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center of the narrative thought</a:t>
            </a:r>
            <a:endParaRPr lang="en-US" altLang="zh-CN" sz="200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5" name="文本框 70"/>
          <p:cNvSpPr>
            <a:spLocks noChangeArrowheads="1"/>
          </p:cNvSpPr>
          <p:nvPr/>
        </p:nvSpPr>
        <p:spPr bwMode="auto">
          <a:xfrm>
            <a:off x="6780460" y="4344115"/>
            <a:ext cx="3478213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 smtClean="0">
                <a:solidFill>
                  <a:srgbClr val="C06C84"/>
                </a:solidFill>
                <a:latin typeface="Calibri" pitchFamily="34" charset="0"/>
                <a:sym typeface="Calibri" pitchFamily="34" charset="0"/>
              </a:rPr>
              <a:t>YOUR  TITLE</a:t>
            </a:r>
            <a:endParaRPr lang="en-US" altLang="zh-CN" sz="1600" b="1" smtClean="0">
              <a:solidFill>
                <a:srgbClr val="C06C84"/>
              </a:solidFill>
              <a:latin typeface="Calibri" pitchFamily="34" charset="0"/>
              <a:sym typeface="Calibri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Click here to add  you to the</a:t>
            </a:r>
            <a:endParaRPr lang="zh-CN" altLang="en-US" sz="2000" smtClean="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center of the narrative thought</a:t>
            </a:r>
            <a:endParaRPr lang="en-US" altLang="zh-CN" sz="200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6" name="文本框 71"/>
          <p:cNvSpPr>
            <a:spLocks noChangeArrowheads="1"/>
          </p:cNvSpPr>
          <p:nvPr/>
        </p:nvSpPr>
        <p:spPr bwMode="auto">
          <a:xfrm>
            <a:off x="6780460" y="5555378"/>
            <a:ext cx="3478213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 smtClean="0">
                <a:solidFill>
                  <a:srgbClr val="6C5B7B"/>
                </a:solidFill>
                <a:latin typeface="Calibri" pitchFamily="34" charset="0"/>
                <a:sym typeface="Calibri" pitchFamily="34" charset="0"/>
              </a:rPr>
              <a:t>YOUR  TITLE</a:t>
            </a:r>
            <a:endParaRPr lang="en-US" altLang="zh-CN" sz="1600" b="1" smtClean="0">
              <a:solidFill>
                <a:srgbClr val="6C5B7B"/>
              </a:solidFill>
              <a:latin typeface="Calibri" pitchFamily="34" charset="0"/>
              <a:sym typeface="Calibri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Click here to add  you to the</a:t>
            </a:r>
            <a:endParaRPr lang="zh-CN" altLang="en-US" sz="2000" smtClean="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center of the narrative thought</a:t>
            </a:r>
            <a:endParaRPr lang="en-US" altLang="zh-CN" sz="200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7" name="文本框 10"/>
          <p:cNvSpPr>
            <a:spLocks noChangeArrowheads="1"/>
          </p:cNvSpPr>
          <p:nvPr/>
        </p:nvSpPr>
        <p:spPr bwMode="auto">
          <a:xfrm>
            <a:off x="5113585" y="1881903"/>
            <a:ext cx="6953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6600" b="1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S</a:t>
            </a:r>
            <a:endParaRPr lang="zh-CN" altLang="en-US" sz="6600" b="1" smtClean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8" name="文本框 37"/>
          <p:cNvSpPr>
            <a:spLocks noChangeArrowheads="1"/>
          </p:cNvSpPr>
          <p:nvPr/>
        </p:nvSpPr>
        <p:spPr bwMode="auto">
          <a:xfrm>
            <a:off x="5013573" y="3269378"/>
            <a:ext cx="9302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5400" b="1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W</a:t>
            </a:r>
            <a:endParaRPr lang="zh-CN" altLang="en-US" sz="5400" b="1" smtClean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9" name="文本框 38"/>
          <p:cNvSpPr>
            <a:spLocks noChangeArrowheads="1"/>
          </p:cNvSpPr>
          <p:nvPr/>
        </p:nvSpPr>
        <p:spPr bwMode="auto">
          <a:xfrm>
            <a:off x="5065960" y="4437778"/>
            <a:ext cx="815975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6000" b="1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O</a:t>
            </a:r>
            <a:endParaRPr lang="zh-CN" altLang="en-US" sz="6000" b="1" smtClean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0" name="文本框 39"/>
          <p:cNvSpPr>
            <a:spLocks noChangeArrowheads="1"/>
          </p:cNvSpPr>
          <p:nvPr/>
        </p:nvSpPr>
        <p:spPr bwMode="auto">
          <a:xfrm>
            <a:off x="5143748" y="5725240"/>
            <a:ext cx="665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6000" b="1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</a:t>
            </a:r>
            <a:endParaRPr lang="zh-CN" altLang="en-US" sz="6000" b="1" smtClean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2687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304</Words>
  <Application>Microsoft Office PowerPoint</Application>
  <PresentationFormat>自定义</PresentationFormat>
  <Paragraphs>33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2019-08-28T12:30:36Z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