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接连接符 12"/>
          <p:cNvSpPr>
            <a:spLocks noChangeShapeType="1"/>
          </p:cNvSpPr>
          <p:nvPr/>
        </p:nvSpPr>
        <p:spPr bwMode="auto">
          <a:xfrm>
            <a:off x="2686485" y="2641128"/>
            <a:ext cx="2382428" cy="1999"/>
          </a:xfrm>
          <a:prstGeom prst="line">
            <a:avLst/>
          </a:prstGeom>
          <a:noFill/>
          <a:ln w="9525">
            <a:solidFill>
              <a:srgbClr val="00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菱形 13"/>
          <p:cNvSpPr>
            <a:spLocks noChangeArrowheads="1"/>
          </p:cNvSpPr>
          <p:nvPr/>
        </p:nvSpPr>
        <p:spPr bwMode="auto">
          <a:xfrm>
            <a:off x="4246766" y="2351118"/>
            <a:ext cx="1186213" cy="1184032"/>
          </a:xfrm>
          <a:prstGeom prst="diamond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86411" tIns="43205" rIns="86411" bIns="4320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菱形 14"/>
          <p:cNvSpPr>
            <a:spLocks noChangeArrowheads="1"/>
          </p:cNvSpPr>
          <p:nvPr/>
        </p:nvSpPr>
        <p:spPr bwMode="auto">
          <a:xfrm>
            <a:off x="4542819" y="3549151"/>
            <a:ext cx="1186213" cy="1184032"/>
          </a:xfrm>
          <a:prstGeom prst="diamond">
            <a:avLst/>
          </a:prstGeom>
          <a:solidFill>
            <a:srgbClr val="E0932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86411" tIns="43205" rIns="86411" bIns="4320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菱形 15"/>
          <p:cNvSpPr>
            <a:spLocks noChangeArrowheads="1"/>
          </p:cNvSpPr>
          <p:nvPr/>
        </p:nvSpPr>
        <p:spPr bwMode="auto">
          <a:xfrm>
            <a:off x="5134926" y="3523150"/>
            <a:ext cx="1186213" cy="1184032"/>
          </a:xfrm>
          <a:prstGeom prst="diamond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86411" tIns="43205" rIns="86411" bIns="4320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菱形 16"/>
          <p:cNvSpPr>
            <a:spLocks noChangeArrowheads="1"/>
          </p:cNvSpPr>
          <p:nvPr/>
        </p:nvSpPr>
        <p:spPr bwMode="auto">
          <a:xfrm>
            <a:off x="5134926" y="2049111"/>
            <a:ext cx="1186213" cy="1184032"/>
          </a:xfrm>
          <a:prstGeom prst="diamond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86411" tIns="43205" rIns="86411" bIns="4320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直接连接符 20"/>
          <p:cNvSpPr>
            <a:spLocks noChangeShapeType="1"/>
          </p:cNvSpPr>
          <p:nvPr/>
        </p:nvSpPr>
        <p:spPr bwMode="auto">
          <a:xfrm>
            <a:off x="5953073" y="2351118"/>
            <a:ext cx="2380429" cy="0"/>
          </a:xfrm>
          <a:prstGeom prst="line">
            <a:avLst/>
          </a:prstGeom>
          <a:noFill/>
          <a:ln w="9525">
            <a:solidFill>
              <a:srgbClr val="00B05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直接连接符 21"/>
          <p:cNvSpPr>
            <a:spLocks noChangeShapeType="1"/>
          </p:cNvSpPr>
          <p:nvPr/>
        </p:nvSpPr>
        <p:spPr bwMode="auto">
          <a:xfrm>
            <a:off x="5885060" y="4499176"/>
            <a:ext cx="2380429" cy="0"/>
          </a:xfrm>
          <a:prstGeom prst="line">
            <a:avLst/>
          </a:prstGeom>
          <a:noFill/>
          <a:ln w="9525">
            <a:solidFill>
              <a:srgbClr val="0E90B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直接连接符 22"/>
          <p:cNvSpPr>
            <a:spLocks noChangeShapeType="1"/>
          </p:cNvSpPr>
          <p:nvPr/>
        </p:nvSpPr>
        <p:spPr bwMode="auto">
          <a:xfrm>
            <a:off x="2628474" y="4499176"/>
            <a:ext cx="2382430" cy="0"/>
          </a:xfrm>
          <a:prstGeom prst="line">
            <a:avLst/>
          </a:prstGeom>
          <a:noFill/>
          <a:ln w="9525">
            <a:solidFill>
              <a:srgbClr val="E093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流程图: 联系 23"/>
          <p:cNvSpPr>
            <a:spLocks noChangeArrowheads="1"/>
          </p:cNvSpPr>
          <p:nvPr/>
        </p:nvSpPr>
        <p:spPr bwMode="auto">
          <a:xfrm>
            <a:off x="8061452" y="1913108"/>
            <a:ext cx="476086" cy="476013"/>
          </a:xfrm>
          <a:prstGeom prst="flowChartConnector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86411" tIns="43205" rIns="86411" bIns="4320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W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流程图: 联系 24"/>
          <p:cNvSpPr>
            <a:spLocks noChangeArrowheads="1"/>
          </p:cNvSpPr>
          <p:nvPr/>
        </p:nvSpPr>
        <p:spPr bwMode="auto">
          <a:xfrm>
            <a:off x="7993440" y="4055165"/>
            <a:ext cx="476086" cy="476013"/>
          </a:xfrm>
          <a:prstGeom prst="flowChartConnector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86411" tIns="43205" rIns="86411" bIns="4320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流程图: 联系 25"/>
          <p:cNvSpPr>
            <a:spLocks noChangeArrowheads="1"/>
          </p:cNvSpPr>
          <p:nvPr/>
        </p:nvSpPr>
        <p:spPr bwMode="auto">
          <a:xfrm>
            <a:off x="2530457" y="4055165"/>
            <a:ext cx="476086" cy="476013"/>
          </a:xfrm>
          <a:prstGeom prst="flowChartConnector">
            <a:avLst/>
          </a:prstGeom>
          <a:solidFill>
            <a:srgbClr val="E0932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86411" tIns="43205" rIns="86411" bIns="4320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O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流程图: 联系 26"/>
          <p:cNvSpPr>
            <a:spLocks noChangeArrowheads="1"/>
          </p:cNvSpPr>
          <p:nvPr/>
        </p:nvSpPr>
        <p:spPr bwMode="auto">
          <a:xfrm>
            <a:off x="2530457" y="2185115"/>
            <a:ext cx="476086" cy="476013"/>
          </a:xfrm>
          <a:prstGeom prst="flowChartConnector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86411" tIns="43205" rIns="86411" bIns="4320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S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文本框 20"/>
          <p:cNvSpPr>
            <a:spLocks noChangeArrowheads="1"/>
          </p:cNvSpPr>
          <p:nvPr/>
        </p:nvSpPr>
        <p:spPr bwMode="auto">
          <a:xfrm>
            <a:off x="7079276" y="2045111"/>
            <a:ext cx="950170" cy="320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411" tIns="43205" rIns="86411" bIns="4320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5" name="文本框 21"/>
          <p:cNvSpPr>
            <a:spLocks noChangeArrowheads="1"/>
          </p:cNvSpPr>
          <p:nvPr/>
        </p:nvSpPr>
        <p:spPr bwMode="auto">
          <a:xfrm>
            <a:off x="6989259" y="4147167"/>
            <a:ext cx="948171" cy="320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411" tIns="43205" rIns="86411" bIns="4320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6" name="文本框 22"/>
          <p:cNvSpPr>
            <a:spLocks noChangeArrowheads="1"/>
          </p:cNvSpPr>
          <p:nvPr/>
        </p:nvSpPr>
        <p:spPr bwMode="auto">
          <a:xfrm>
            <a:off x="2998541" y="4147167"/>
            <a:ext cx="950170" cy="320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411" tIns="43205" rIns="86411" bIns="4320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7" name="文本框 23"/>
          <p:cNvSpPr>
            <a:spLocks noChangeArrowheads="1"/>
          </p:cNvSpPr>
          <p:nvPr/>
        </p:nvSpPr>
        <p:spPr bwMode="auto">
          <a:xfrm>
            <a:off x="2998541" y="2297117"/>
            <a:ext cx="950170" cy="320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411" tIns="43205" rIns="86411" bIns="4320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矩形 31"/>
          <p:cNvSpPr>
            <a:spLocks noChangeArrowheads="1"/>
          </p:cNvSpPr>
          <p:nvPr/>
        </p:nvSpPr>
        <p:spPr bwMode="auto">
          <a:xfrm>
            <a:off x="6949252" y="2383119"/>
            <a:ext cx="2148387" cy="552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11" tIns="43205" rIns="86411" bIns="4320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5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32"/>
          <p:cNvSpPr>
            <a:spLocks noChangeArrowheads="1"/>
          </p:cNvSpPr>
          <p:nvPr/>
        </p:nvSpPr>
        <p:spPr bwMode="auto">
          <a:xfrm>
            <a:off x="6797225" y="4499176"/>
            <a:ext cx="2150388" cy="552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11" tIns="43205" rIns="86411" bIns="4320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5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33"/>
          <p:cNvSpPr>
            <a:spLocks noChangeArrowheads="1"/>
          </p:cNvSpPr>
          <p:nvPr/>
        </p:nvSpPr>
        <p:spPr bwMode="auto">
          <a:xfrm>
            <a:off x="2040368" y="4499176"/>
            <a:ext cx="2170391" cy="552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11" tIns="43205" rIns="86411" bIns="4320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5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34"/>
          <p:cNvSpPr>
            <a:spLocks noChangeArrowheads="1"/>
          </p:cNvSpPr>
          <p:nvPr/>
        </p:nvSpPr>
        <p:spPr bwMode="auto">
          <a:xfrm>
            <a:off x="2040368" y="2663127"/>
            <a:ext cx="2170391" cy="552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11" tIns="43205" rIns="86411" bIns="4320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5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" name="组合 35"/>
          <p:cNvGrpSpPr>
            <a:grpSpLocks/>
          </p:cNvGrpSpPr>
          <p:nvPr/>
        </p:nvGrpSpPr>
        <p:grpSpPr bwMode="auto">
          <a:xfrm>
            <a:off x="4046730" y="2049111"/>
            <a:ext cx="2722490" cy="2722073"/>
            <a:chOff x="0" y="0"/>
            <a:chExt cx="2880320" cy="2880320"/>
          </a:xfrm>
        </p:grpSpPr>
        <p:sp>
          <p:nvSpPr>
            <p:cNvPr id="23" name="菱形 36"/>
            <p:cNvSpPr>
              <a:spLocks noChangeArrowheads="1"/>
            </p:cNvSpPr>
            <p:nvPr/>
          </p:nvSpPr>
          <p:spPr bwMode="auto">
            <a:xfrm>
              <a:off x="0" y="0"/>
              <a:ext cx="2880320" cy="2880320"/>
            </a:xfrm>
            <a:prstGeom prst="diamond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" name="文本框 31"/>
            <p:cNvSpPr>
              <a:spLocks noChangeArrowheads="1"/>
            </p:cNvSpPr>
            <p:nvPr/>
          </p:nvSpPr>
          <p:spPr bwMode="auto">
            <a:xfrm>
              <a:off x="786334" y="1142355"/>
              <a:ext cx="1391684" cy="586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30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SWOT</a:t>
              </a:r>
              <a:endParaRPr lang="zh-CN" altLang="en-US" sz="30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5" name="组合 38"/>
          <p:cNvGrpSpPr>
            <a:grpSpLocks/>
          </p:cNvGrpSpPr>
          <p:nvPr/>
        </p:nvGrpSpPr>
        <p:grpSpPr bwMode="auto">
          <a:xfrm>
            <a:off x="1204217" y="5439202"/>
            <a:ext cx="9857775" cy="1041419"/>
            <a:chOff x="0" y="0"/>
            <a:chExt cx="5292388" cy="1102334"/>
          </a:xfrm>
        </p:grpSpPr>
        <p:sp>
          <p:nvSpPr>
            <p:cNvPr id="26" name="矩形 39"/>
            <p:cNvSpPr>
              <a:spLocks noChangeArrowheads="1"/>
            </p:cNvSpPr>
            <p:nvPr/>
          </p:nvSpPr>
          <p:spPr bwMode="auto">
            <a:xfrm>
              <a:off x="0" y="369332"/>
              <a:ext cx="5292388" cy="733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您的内容打在这里，或者通过复制您的文本后，在此框中选择粘贴，并选择只保留文字。您的内容打在这里，或者通过复制您的文本后，在此框中选择粘贴。</a:t>
              </a: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</a:t>
              </a:r>
              <a:r>
                <a:rPr lang="en-US" altLang="zh-CN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</a:p>
          </p:txBody>
        </p:sp>
        <p:sp>
          <p:nvSpPr>
            <p:cNvPr id="27" name="文本框 34"/>
            <p:cNvSpPr>
              <a:spLocks noChangeArrowheads="1"/>
            </p:cNvSpPr>
            <p:nvPr/>
          </p:nvSpPr>
          <p:spPr bwMode="auto">
            <a:xfrm>
              <a:off x="0" y="0"/>
              <a:ext cx="884020" cy="407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19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8277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7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7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7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9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7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7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200"/>
                            </p:stCondLst>
                            <p:childTnLst>
                              <p:par>
                                <p:cTn id="9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ldLvl="0" animBg="1" autoUpdateAnimBg="0"/>
      <p:bldP spid="4" grpId="0" bldLvl="0" animBg="1" autoUpdateAnimBg="0"/>
      <p:bldP spid="5" grpId="0" bldLvl="0" animBg="1" autoUpdateAnimBg="0"/>
      <p:bldP spid="6" grpId="0" bldLvl="0" animBg="1" autoUpdateAnimBg="0"/>
      <p:bldP spid="7" grpId="0" animBg="1"/>
      <p:bldP spid="8" grpId="0" animBg="1"/>
      <p:bldP spid="9" grpId="0" animBg="1"/>
      <p:bldP spid="10" grpId="0" bldLvl="0" animBg="1" autoUpdateAnimBg="0"/>
      <p:bldP spid="11" grpId="0" bldLvl="0" animBg="1" autoUpdateAnimBg="0"/>
      <p:bldP spid="12" grpId="0" bldLvl="0" animBg="1" autoUpdateAnimBg="0"/>
      <p:bldP spid="13" grpId="0" bldLvl="0" animBg="1" autoUpdateAnimBg="0"/>
      <p:bldP spid="14" grpId="0" bldLvl="0" autoUpdateAnimBg="0"/>
      <p:bldP spid="15" grpId="0" bldLvl="0" autoUpdateAnimBg="0"/>
      <p:bldP spid="16" grpId="0" bldLvl="0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446</Words>
  <Application>Microsoft Office PowerPoint</Application>
  <PresentationFormat>自定义</PresentationFormat>
  <Paragraphs>32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2019-08-28T12:30:19Z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