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îşļiḋé">
            <a:extLst>
              <a:ext uri="{FF2B5EF4-FFF2-40B4-BE49-F238E27FC236}">
                <a16:creationId xmlns:a16="http://schemas.microsoft.com/office/drawing/2014/main" xmlns="" id="{AD6C6CD5-E24B-433B-8AC3-80CB039FE448}"/>
              </a:ext>
            </a:extLst>
          </p:cNvPr>
          <p:cNvGrpSpPr/>
          <p:nvPr/>
        </p:nvGrpSpPr>
        <p:grpSpPr>
          <a:xfrm>
            <a:off x="612110" y="2511416"/>
            <a:ext cx="10285851" cy="3825189"/>
            <a:chOff x="1245779" y="1879615"/>
            <a:chExt cx="9700442" cy="3608034"/>
          </a:xfrm>
        </p:grpSpPr>
        <p:sp>
          <p:nvSpPr>
            <p:cNvPr id="46" name="íṣlïde">
              <a:extLst>
                <a:ext uri="{FF2B5EF4-FFF2-40B4-BE49-F238E27FC236}">
                  <a16:creationId xmlns:a16="http://schemas.microsoft.com/office/drawing/2014/main" xmlns="" id="{2B339DC8-A718-4092-BC88-C3F9708D5F94}"/>
                </a:ext>
              </a:extLst>
            </p:cNvPr>
            <p:cNvSpPr/>
            <p:nvPr/>
          </p:nvSpPr>
          <p:spPr>
            <a:xfrm flipV="1">
              <a:off x="1245779" y="3653077"/>
              <a:ext cx="4860061" cy="1793811"/>
            </a:xfrm>
            <a:custGeom>
              <a:avLst/>
              <a:gdLst>
                <a:gd name="connsiteX0" fmla="*/ 239626 w 4860061"/>
                <a:gd name="connsiteY0" fmla="*/ 0 h 1793810"/>
                <a:gd name="connsiteX1" fmla="*/ 3963156 w 4860061"/>
                <a:gd name="connsiteY1" fmla="*/ 0 h 1793810"/>
                <a:gd name="connsiteX2" fmla="*/ 4860061 w 4860061"/>
                <a:gd name="connsiteY2" fmla="*/ 896905 h 1793810"/>
                <a:gd name="connsiteX3" fmla="*/ 4860061 w 4860061"/>
                <a:gd name="connsiteY3" fmla="*/ 1793810 h 1793810"/>
                <a:gd name="connsiteX4" fmla="*/ 4769902 w 4860061"/>
                <a:gd name="connsiteY4" fmla="*/ 1793810 h 1793810"/>
                <a:gd name="connsiteX5" fmla="*/ 4769902 w 4860061"/>
                <a:gd name="connsiteY5" fmla="*/ 957113 h 1793810"/>
                <a:gd name="connsiteX6" fmla="*/ 3912791 w 4860061"/>
                <a:gd name="connsiteY6" fmla="*/ 100001 h 1793810"/>
                <a:gd name="connsiteX7" fmla="*/ 292797 w 4860061"/>
                <a:gd name="connsiteY7" fmla="*/ 100001 h 1793810"/>
                <a:gd name="connsiteX8" fmla="*/ 165689 w 4860061"/>
                <a:gd name="connsiteY8" fmla="*/ 0 h 1793810"/>
                <a:gd name="connsiteX9" fmla="*/ 218913 w 4860061"/>
                <a:gd name="connsiteY9" fmla="*/ 0 h 1793810"/>
                <a:gd name="connsiteX10" fmla="*/ 272084 w 4860061"/>
                <a:gd name="connsiteY10" fmla="*/ 100001 h 1793810"/>
                <a:gd name="connsiteX11" fmla="*/ 218861 w 4860061"/>
                <a:gd name="connsiteY11" fmla="*/ 100001 h 1793810"/>
                <a:gd name="connsiteX12" fmla="*/ 95995 w 4860061"/>
                <a:gd name="connsiteY12" fmla="*/ 0 h 1793810"/>
                <a:gd name="connsiteX13" fmla="*/ 144977 w 4860061"/>
                <a:gd name="connsiteY13" fmla="*/ 0 h 1793810"/>
                <a:gd name="connsiteX14" fmla="*/ 198148 w 4860061"/>
                <a:gd name="connsiteY14" fmla="*/ 100001 h 1793810"/>
                <a:gd name="connsiteX15" fmla="*/ 149167 w 4860061"/>
                <a:gd name="connsiteY15" fmla="*/ 100001 h 1793810"/>
                <a:gd name="connsiteX16" fmla="*/ 25811 w 4860061"/>
                <a:gd name="connsiteY16" fmla="*/ 0 h 1793810"/>
                <a:gd name="connsiteX17" fmla="*/ 75283 w 4860061"/>
                <a:gd name="connsiteY17" fmla="*/ 0 h 1793810"/>
                <a:gd name="connsiteX18" fmla="*/ 128454 w 4860061"/>
                <a:gd name="connsiteY18" fmla="*/ 100001 h 1793810"/>
                <a:gd name="connsiteX19" fmla="*/ 78982 w 4860061"/>
                <a:gd name="connsiteY19" fmla="*/ 100001 h 1793810"/>
                <a:gd name="connsiteX20" fmla="*/ 0 w 4860061"/>
                <a:gd name="connsiteY20" fmla="*/ 0 h 1793810"/>
                <a:gd name="connsiteX21" fmla="*/ 5098 w 4860061"/>
                <a:gd name="connsiteY21" fmla="*/ 0 h 1793810"/>
                <a:gd name="connsiteX22" fmla="*/ 58270 w 4860061"/>
                <a:gd name="connsiteY22" fmla="*/ 100001 h 1793810"/>
                <a:gd name="connsiteX23" fmla="*/ 0 w 4860061"/>
                <a:gd name="connsiteY23" fmla="*/ 100001 h 179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60061" h="1793810">
                  <a:moveTo>
                    <a:pt x="239626" y="0"/>
                  </a:moveTo>
                  <a:lnTo>
                    <a:pt x="3963156" y="0"/>
                  </a:lnTo>
                  <a:lnTo>
                    <a:pt x="4860061" y="896905"/>
                  </a:lnTo>
                  <a:lnTo>
                    <a:pt x="4860061" y="1793810"/>
                  </a:lnTo>
                  <a:lnTo>
                    <a:pt x="4769902" y="1793810"/>
                  </a:lnTo>
                  <a:lnTo>
                    <a:pt x="4769902" y="957113"/>
                  </a:lnTo>
                  <a:lnTo>
                    <a:pt x="3912791" y="100001"/>
                  </a:lnTo>
                  <a:lnTo>
                    <a:pt x="292797" y="100001"/>
                  </a:lnTo>
                  <a:close/>
                  <a:moveTo>
                    <a:pt x="165689" y="0"/>
                  </a:moveTo>
                  <a:lnTo>
                    <a:pt x="218913" y="0"/>
                  </a:lnTo>
                  <a:lnTo>
                    <a:pt x="272084" y="100001"/>
                  </a:lnTo>
                  <a:lnTo>
                    <a:pt x="218861" y="100001"/>
                  </a:lnTo>
                  <a:close/>
                  <a:moveTo>
                    <a:pt x="95995" y="0"/>
                  </a:moveTo>
                  <a:lnTo>
                    <a:pt x="144977" y="0"/>
                  </a:lnTo>
                  <a:lnTo>
                    <a:pt x="198148" y="100001"/>
                  </a:lnTo>
                  <a:lnTo>
                    <a:pt x="149167" y="100001"/>
                  </a:lnTo>
                  <a:close/>
                  <a:moveTo>
                    <a:pt x="25811" y="0"/>
                  </a:moveTo>
                  <a:lnTo>
                    <a:pt x="75283" y="0"/>
                  </a:lnTo>
                  <a:lnTo>
                    <a:pt x="128454" y="100001"/>
                  </a:lnTo>
                  <a:lnTo>
                    <a:pt x="78982" y="100001"/>
                  </a:lnTo>
                  <a:close/>
                  <a:moveTo>
                    <a:pt x="0" y="0"/>
                  </a:moveTo>
                  <a:lnTo>
                    <a:pt x="5098" y="0"/>
                  </a:lnTo>
                  <a:lnTo>
                    <a:pt x="58270" y="100001"/>
                  </a:lnTo>
                  <a:lnTo>
                    <a:pt x="0" y="100001"/>
                  </a:lnTo>
                  <a:close/>
                </a:path>
              </a:pathLst>
            </a:custGeom>
            <a:solidFill>
              <a:srgbClr val="40A69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700" kern="0" smtClean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47" name="íş1íḑe">
              <a:extLst>
                <a:ext uri="{FF2B5EF4-FFF2-40B4-BE49-F238E27FC236}">
                  <a16:creationId xmlns:a16="http://schemas.microsoft.com/office/drawing/2014/main" xmlns="" id="{EDCC40F8-0ACD-4579-97A4-FD7363CAC58B}"/>
                </a:ext>
              </a:extLst>
            </p:cNvPr>
            <p:cNvSpPr/>
            <p:nvPr/>
          </p:nvSpPr>
          <p:spPr>
            <a:xfrm flipH="1">
              <a:off x="6072876" y="1885675"/>
              <a:ext cx="4860061" cy="1793811"/>
            </a:xfrm>
            <a:custGeom>
              <a:avLst/>
              <a:gdLst>
                <a:gd name="connsiteX0" fmla="*/ 239626 w 4860061"/>
                <a:gd name="connsiteY0" fmla="*/ 0 h 1793810"/>
                <a:gd name="connsiteX1" fmla="*/ 3963156 w 4860061"/>
                <a:gd name="connsiteY1" fmla="*/ 0 h 1793810"/>
                <a:gd name="connsiteX2" fmla="*/ 4860061 w 4860061"/>
                <a:gd name="connsiteY2" fmla="*/ 896905 h 1793810"/>
                <a:gd name="connsiteX3" fmla="*/ 4860061 w 4860061"/>
                <a:gd name="connsiteY3" fmla="*/ 1793810 h 1793810"/>
                <a:gd name="connsiteX4" fmla="*/ 4769902 w 4860061"/>
                <a:gd name="connsiteY4" fmla="*/ 1793810 h 1793810"/>
                <a:gd name="connsiteX5" fmla="*/ 4769902 w 4860061"/>
                <a:gd name="connsiteY5" fmla="*/ 957113 h 1793810"/>
                <a:gd name="connsiteX6" fmla="*/ 3912791 w 4860061"/>
                <a:gd name="connsiteY6" fmla="*/ 100001 h 1793810"/>
                <a:gd name="connsiteX7" fmla="*/ 292797 w 4860061"/>
                <a:gd name="connsiteY7" fmla="*/ 100001 h 1793810"/>
                <a:gd name="connsiteX8" fmla="*/ 165689 w 4860061"/>
                <a:gd name="connsiteY8" fmla="*/ 0 h 1793810"/>
                <a:gd name="connsiteX9" fmla="*/ 218913 w 4860061"/>
                <a:gd name="connsiteY9" fmla="*/ 0 h 1793810"/>
                <a:gd name="connsiteX10" fmla="*/ 272084 w 4860061"/>
                <a:gd name="connsiteY10" fmla="*/ 100001 h 1793810"/>
                <a:gd name="connsiteX11" fmla="*/ 218861 w 4860061"/>
                <a:gd name="connsiteY11" fmla="*/ 100001 h 1793810"/>
                <a:gd name="connsiteX12" fmla="*/ 95995 w 4860061"/>
                <a:gd name="connsiteY12" fmla="*/ 0 h 1793810"/>
                <a:gd name="connsiteX13" fmla="*/ 144977 w 4860061"/>
                <a:gd name="connsiteY13" fmla="*/ 0 h 1793810"/>
                <a:gd name="connsiteX14" fmla="*/ 198148 w 4860061"/>
                <a:gd name="connsiteY14" fmla="*/ 100001 h 1793810"/>
                <a:gd name="connsiteX15" fmla="*/ 149167 w 4860061"/>
                <a:gd name="connsiteY15" fmla="*/ 100001 h 1793810"/>
                <a:gd name="connsiteX16" fmla="*/ 25811 w 4860061"/>
                <a:gd name="connsiteY16" fmla="*/ 0 h 1793810"/>
                <a:gd name="connsiteX17" fmla="*/ 75283 w 4860061"/>
                <a:gd name="connsiteY17" fmla="*/ 0 h 1793810"/>
                <a:gd name="connsiteX18" fmla="*/ 128454 w 4860061"/>
                <a:gd name="connsiteY18" fmla="*/ 100001 h 1793810"/>
                <a:gd name="connsiteX19" fmla="*/ 78982 w 4860061"/>
                <a:gd name="connsiteY19" fmla="*/ 100001 h 1793810"/>
                <a:gd name="connsiteX20" fmla="*/ 0 w 4860061"/>
                <a:gd name="connsiteY20" fmla="*/ 0 h 1793810"/>
                <a:gd name="connsiteX21" fmla="*/ 5098 w 4860061"/>
                <a:gd name="connsiteY21" fmla="*/ 0 h 1793810"/>
                <a:gd name="connsiteX22" fmla="*/ 58270 w 4860061"/>
                <a:gd name="connsiteY22" fmla="*/ 100001 h 1793810"/>
                <a:gd name="connsiteX23" fmla="*/ 0 w 4860061"/>
                <a:gd name="connsiteY23" fmla="*/ 100001 h 179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60061" h="1793810">
                  <a:moveTo>
                    <a:pt x="239626" y="0"/>
                  </a:moveTo>
                  <a:lnTo>
                    <a:pt x="3963156" y="0"/>
                  </a:lnTo>
                  <a:lnTo>
                    <a:pt x="4860061" y="896905"/>
                  </a:lnTo>
                  <a:lnTo>
                    <a:pt x="4860061" y="1793810"/>
                  </a:lnTo>
                  <a:lnTo>
                    <a:pt x="4769902" y="1793810"/>
                  </a:lnTo>
                  <a:lnTo>
                    <a:pt x="4769902" y="957113"/>
                  </a:lnTo>
                  <a:lnTo>
                    <a:pt x="3912791" y="100001"/>
                  </a:lnTo>
                  <a:lnTo>
                    <a:pt x="292797" y="100001"/>
                  </a:lnTo>
                  <a:close/>
                  <a:moveTo>
                    <a:pt x="165689" y="0"/>
                  </a:moveTo>
                  <a:lnTo>
                    <a:pt x="218913" y="0"/>
                  </a:lnTo>
                  <a:lnTo>
                    <a:pt x="272084" y="100001"/>
                  </a:lnTo>
                  <a:lnTo>
                    <a:pt x="218861" y="100001"/>
                  </a:lnTo>
                  <a:close/>
                  <a:moveTo>
                    <a:pt x="95995" y="0"/>
                  </a:moveTo>
                  <a:lnTo>
                    <a:pt x="144977" y="0"/>
                  </a:lnTo>
                  <a:lnTo>
                    <a:pt x="198148" y="100001"/>
                  </a:lnTo>
                  <a:lnTo>
                    <a:pt x="149167" y="100001"/>
                  </a:lnTo>
                  <a:close/>
                  <a:moveTo>
                    <a:pt x="25811" y="0"/>
                  </a:moveTo>
                  <a:lnTo>
                    <a:pt x="75283" y="0"/>
                  </a:lnTo>
                  <a:lnTo>
                    <a:pt x="128454" y="100001"/>
                  </a:lnTo>
                  <a:lnTo>
                    <a:pt x="78982" y="100001"/>
                  </a:lnTo>
                  <a:close/>
                  <a:moveTo>
                    <a:pt x="0" y="0"/>
                  </a:moveTo>
                  <a:lnTo>
                    <a:pt x="5098" y="0"/>
                  </a:lnTo>
                  <a:lnTo>
                    <a:pt x="58270" y="100001"/>
                  </a:lnTo>
                  <a:lnTo>
                    <a:pt x="0" y="100001"/>
                  </a:lnTo>
                  <a:close/>
                </a:path>
              </a:pathLst>
            </a:custGeom>
            <a:solidFill>
              <a:srgbClr val="178A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700" kern="0" smtClean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48" name="iŝļiḍè">
              <a:extLst>
                <a:ext uri="{FF2B5EF4-FFF2-40B4-BE49-F238E27FC236}">
                  <a16:creationId xmlns:a16="http://schemas.microsoft.com/office/drawing/2014/main" xmlns="" id="{3F8C9E47-C7BB-41F7-BC66-B20F008E059C}"/>
                </a:ext>
              </a:extLst>
            </p:cNvPr>
            <p:cNvSpPr/>
            <p:nvPr/>
          </p:nvSpPr>
          <p:spPr>
            <a:xfrm flipH="1" flipV="1">
              <a:off x="6086160" y="3659137"/>
              <a:ext cx="4860061" cy="1793811"/>
            </a:xfrm>
            <a:custGeom>
              <a:avLst/>
              <a:gdLst>
                <a:gd name="connsiteX0" fmla="*/ 0 w 4860061"/>
                <a:gd name="connsiteY0" fmla="*/ 0 h 1793810"/>
                <a:gd name="connsiteX1" fmla="*/ 3963156 w 4860061"/>
                <a:gd name="connsiteY1" fmla="*/ 0 h 1793810"/>
                <a:gd name="connsiteX2" fmla="*/ 4860061 w 4860061"/>
                <a:gd name="connsiteY2" fmla="*/ 896905 h 1793810"/>
                <a:gd name="connsiteX3" fmla="*/ 4860061 w 4860061"/>
                <a:gd name="connsiteY3" fmla="*/ 1793810 h 1793810"/>
                <a:gd name="connsiteX4" fmla="*/ 4769902 w 4860061"/>
                <a:gd name="connsiteY4" fmla="*/ 1793810 h 1793810"/>
                <a:gd name="connsiteX5" fmla="*/ 4769902 w 4860061"/>
                <a:gd name="connsiteY5" fmla="*/ 957113 h 1793810"/>
                <a:gd name="connsiteX6" fmla="*/ 3912791 w 4860061"/>
                <a:gd name="connsiteY6" fmla="*/ 100001 h 1793810"/>
                <a:gd name="connsiteX7" fmla="*/ 0 w 4860061"/>
                <a:gd name="connsiteY7" fmla="*/ 100001 h 179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0061" h="1793810">
                  <a:moveTo>
                    <a:pt x="0" y="0"/>
                  </a:moveTo>
                  <a:lnTo>
                    <a:pt x="3963156" y="0"/>
                  </a:lnTo>
                  <a:lnTo>
                    <a:pt x="4860061" y="896905"/>
                  </a:lnTo>
                  <a:lnTo>
                    <a:pt x="4860061" y="1793810"/>
                  </a:lnTo>
                  <a:lnTo>
                    <a:pt x="4769902" y="1793810"/>
                  </a:lnTo>
                  <a:lnTo>
                    <a:pt x="4769902" y="957113"/>
                  </a:lnTo>
                  <a:lnTo>
                    <a:pt x="3912791" y="100001"/>
                  </a:lnTo>
                  <a:lnTo>
                    <a:pt x="0" y="100001"/>
                  </a:lnTo>
                  <a:close/>
                </a:path>
              </a:pathLst>
            </a:custGeom>
            <a:solidFill>
              <a:srgbClr val="5268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700" kern="0" smtClean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49" name="ísľïďe">
              <a:extLst>
                <a:ext uri="{FF2B5EF4-FFF2-40B4-BE49-F238E27FC236}">
                  <a16:creationId xmlns:a16="http://schemas.microsoft.com/office/drawing/2014/main" xmlns="" id="{33802DC2-BDAF-453D-892A-F6B7EAC0D41C}"/>
                </a:ext>
              </a:extLst>
            </p:cNvPr>
            <p:cNvSpPr/>
            <p:nvPr/>
          </p:nvSpPr>
          <p:spPr>
            <a:xfrm>
              <a:off x="1245779" y="1879615"/>
              <a:ext cx="4860061" cy="1793811"/>
            </a:xfrm>
            <a:custGeom>
              <a:avLst/>
              <a:gdLst>
                <a:gd name="connsiteX0" fmla="*/ 239626 w 4860061"/>
                <a:gd name="connsiteY0" fmla="*/ 0 h 1793810"/>
                <a:gd name="connsiteX1" fmla="*/ 3963156 w 4860061"/>
                <a:gd name="connsiteY1" fmla="*/ 0 h 1793810"/>
                <a:gd name="connsiteX2" fmla="*/ 4860061 w 4860061"/>
                <a:gd name="connsiteY2" fmla="*/ 896905 h 1793810"/>
                <a:gd name="connsiteX3" fmla="*/ 4860061 w 4860061"/>
                <a:gd name="connsiteY3" fmla="*/ 1793810 h 1793810"/>
                <a:gd name="connsiteX4" fmla="*/ 4769902 w 4860061"/>
                <a:gd name="connsiteY4" fmla="*/ 1793810 h 1793810"/>
                <a:gd name="connsiteX5" fmla="*/ 4769902 w 4860061"/>
                <a:gd name="connsiteY5" fmla="*/ 957113 h 1793810"/>
                <a:gd name="connsiteX6" fmla="*/ 3912791 w 4860061"/>
                <a:gd name="connsiteY6" fmla="*/ 100001 h 1793810"/>
                <a:gd name="connsiteX7" fmla="*/ 292797 w 4860061"/>
                <a:gd name="connsiteY7" fmla="*/ 100001 h 1793810"/>
                <a:gd name="connsiteX8" fmla="*/ 165689 w 4860061"/>
                <a:gd name="connsiteY8" fmla="*/ 0 h 1793810"/>
                <a:gd name="connsiteX9" fmla="*/ 218913 w 4860061"/>
                <a:gd name="connsiteY9" fmla="*/ 0 h 1793810"/>
                <a:gd name="connsiteX10" fmla="*/ 272084 w 4860061"/>
                <a:gd name="connsiteY10" fmla="*/ 100001 h 1793810"/>
                <a:gd name="connsiteX11" fmla="*/ 218861 w 4860061"/>
                <a:gd name="connsiteY11" fmla="*/ 100001 h 1793810"/>
                <a:gd name="connsiteX12" fmla="*/ 95995 w 4860061"/>
                <a:gd name="connsiteY12" fmla="*/ 0 h 1793810"/>
                <a:gd name="connsiteX13" fmla="*/ 144977 w 4860061"/>
                <a:gd name="connsiteY13" fmla="*/ 0 h 1793810"/>
                <a:gd name="connsiteX14" fmla="*/ 198148 w 4860061"/>
                <a:gd name="connsiteY14" fmla="*/ 100001 h 1793810"/>
                <a:gd name="connsiteX15" fmla="*/ 149167 w 4860061"/>
                <a:gd name="connsiteY15" fmla="*/ 100001 h 1793810"/>
                <a:gd name="connsiteX16" fmla="*/ 25811 w 4860061"/>
                <a:gd name="connsiteY16" fmla="*/ 0 h 1793810"/>
                <a:gd name="connsiteX17" fmla="*/ 75283 w 4860061"/>
                <a:gd name="connsiteY17" fmla="*/ 0 h 1793810"/>
                <a:gd name="connsiteX18" fmla="*/ 128454 w 4860061"/>
                <a:gd name="connsiteY18" fmla="*/ 100001 h 1793810"/>
                <a:gd name="connsiteX19" fmla="*/ 78982 w 4860061"/>
                <a:gd name="connsiteY19" fmla="*/ 100001 h 1793810"/>
                <a:gd name="connsiteX20" fmla="*/ 0 w 4860061"/>
                <a:gd name="connsiteY20" fmla="*/ 0 h 1793810"/>
                <a:gd name="connsiteX21" fmla="*/ 5098 w 4860061"/>
                <a:gd name="connsiteY21" fmla="*/ 0 h 1793810"/>
                <a:gd name="connsiteX22" fmla="*/ 58270 w 4860061"/>
                <a:gd name="connsiteY22" fmla="*/ 100001 h 1793810"/>
                <a:gd name="connsiteX23" fmla="*/ 0 w 4860061"/>
                <a:gd name="connsiteY23" fmla="*/ 100001 h 179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60061" h="1793810">
                  <a:moveTo>
                    <a:pt x="239626" y="0"/>
                  </a:moveTo>
                  <a:lnTo>
                    <a:pt x="3963156" y="0"/>
                  </a:lnTo>
                  <a:lnTo>
                    <a:pt x="4860061" y="896905"/>
                  </a:lnTo>
                  <a:lnTo>
                    <a:pt x="4860061" y="1793810"/>
                  </a:lnTo>
                  <a:lnTo>
                    <a:pt x="4769902" y="1793810"/>
                  </a:lnTo>
                  <a:lnTo>
                    <a:pt x="4769902" y="957113"/>
                  </a:lnTo>
                  <a:lnTo>
                    <a:pt x="3912791" y="100001"/>
                  </a:lnTo>
                  <a:lnTo>
                    <a:pt x="292797" y="100001"/>
                  </a:lnTo>
                  <a:close/>
                  <a:moveTo>
                    <a:pt x="165689" y="0"/>
                  </a:moveTo>
                  <a:lnTo>
                    <a:pt x="218913" y="0"/>
                  </a:lnTo>
                  <a:lnTo>
                    <a:pt x="272084" y="100001"/>
                  </a:lnTo>
                  <a:lnTo>
                    <a:pt x="218861" y="100001"/>
                  </a:lnTo>
                  <a:close/>
                  <a:moveTo>
                    <a:pt x="95995" y="0"/>
                  </a:moveTo>
                  <a:lnTo>
                    <a:pt x="144977" y="0"/>
                  </a:lnTo>
                  <a:lnTo>
                    <a:pt x="198148" y="100001"/>
                  </a:lnTo>
                  <a:lnTo>
                    <a:pt x="149167" y="100001"/>
                  </a:lnTo>
                  <a:close/>
                  <a:moveTo>
                    <a:pt x="25811" y="0"/>
                  </a:moveTo>
                  <a:lnTo>
                    <a:pt x="75283" y="0"/>
                  </a:lnTo>
                  <a:lnTo>
                    <a:pt x="128454" y="100001"/>
                  </a:lnTo>
                  <a:lnTo>
                    <a:pt x="78982" y="100001"/>
                  </a:lnTo>
                  <a:close/>
                  <a:moveTo>
                    <a:pt x="0" y="0"/>
                  </a:moveTo>
                  <a:lnTo>
                    <a:pt x="5098" y="0"/>
                  </a:lnTo>
                  <a:lnTo>
                    <a:pt x="58270" y="100001"/>
                  </a:lnTo>
                  <a:lnTo>
                    <a:pt x="0" y="100001"/>
                  </a:lnTo>
                  <a:close/>
                </a:path>
              </a:pathLst>
            </a:custGeom>
            <a:solidFill>
              <a:srgbClr val="4276A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700" kern="0" smtClean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50" name="iṥļïḍè">
              <a:extLst>
                <a:ext uri="{FF2B5EF4-FFF2-40B4-BE49-F238E27FC236}">
                  <a16:creationId xmlns:a16="http://schemas.microsoft.com/office/drawing/2014/main" xmlns="" id="{D3156CD8-BF0C-4152-8B03-C900F65118B0}"/>
                </a:ext>
              </a:extLst>
            </p:cNvPr>
            <p:cNvSpPr/>
            <p:nvPr/>
          </p:nvSpPr>
          <p:spPr>
            <a:xfrm flipH="1" flipV="1">
              <a:off x="4567590" y="1900029"/>
              <a:ext cx="1534677" cy="1793810"/>
            </a:xfrm>
            <a:custGeom>
              <a:avLst/>
              <a:gdLst>
                <a:gd name="connsiteX0" fmla="*/ 0 w 1521571"/>
                <a:gd name="connsiteY0" fmla="*/ 0 h 1778491"/>
                <a:gd name="connsiteX1" fmla="*/ 1521571 w 1521571"/>
                <a:gd name="connsiteY1" fmla="*/ 0 h 1778491"/>
                <a:gd name="connsiteX2" fmla="*/ 1521571 w 1521571"/>
                <a:gd name="connsiteY2" fmla="*/ 14491 h 1778491"/>
                <a:gd name="connsiteX3" fmla="*/ 1521571 w 1521571"/>
                <a:gd name="connsiteY3" fmla="*/ 1040227 h 1778491"/>
                <a:gd name="connsiteX4" fmla="*/ 45043 w 1521571"/>
                <a:gd name="connsiteY4" fmla="*/ 1778491 h 1778491"/>
                <a:gd name="connsiteX5" fmla="*/ 0 w 1521571"/>
                <a:gd name="connsiteY5" fmla="*/ 1778491 h 1778491"/>
                <a:gd name="connsiteX6" fmla="*/ 0 w 1521571"/>
                <a:gd name="connsiteY6" fmla="*/ 14491 h 1778491"/>
                <a:gd name="connsiteX7" fmla="*/ 0 w 1521571"/>
                <a:gd name="connsiteY7" fmla="*/ 0 h 177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1571" h="1778491">
                  <a:moveTo>
                    <a:pt x="0" y="0"/>
                  </a:moveTo>
                  <a:lnTo>
                    <a:pt x="1521571" y="0"/>
                  </a:lnTo>
                  <a:lnTo>
                    <a:pt x="1521571" y="14491"/>
                  </a:lnTo>
                  <a:lnTo>
                    <a:pt x="1521571" y="1040227"/>
                  </a:lnTo>
                  <a:lnTo>
                    <a:pt x="45043" y="1778491"/>
                  </a:lnTo>
                  <a:lnTo>
                    <a:pt x="0" y="1778491"/>
                  </a:lnTo>
                  <a:lnTo>
                    <a:pt x="0" y="144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276AA"/>
            </a:solidFill>
            <a:ln w="28575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700" kern="0" smtClean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51" name="íŝ1idé">
              <a:extLst>
                <a:ext uri="{FF2B5EF4-FFF2-40B4-BE49-F238E27FC236}">
                  <a16:creationId xmlns:a16="http://schemas.microsoft.com/office/drawing/2014/main" xmlns="" id="{8C891802-1769-4CF1-A789-195142F4A610}"/>
                </a:ext>
              </a:extLst>
            </p:cNvPr>
            <p:cNvSpPr/>
            <p:nvPr/>
          </p:nvSpPr>
          <p:spPr>
            <a:xfrm flipH="1">
              <a:off x="4567590" y="3693839"/>
              <a:ext cx="1534677" cy="1793810"/>
            </a:xfrm>
            <a:custGeom>
              <a:avLst/>
              <a:gdLst>
                <a:gd name="connsiteX0" fmla="*/ 0 w 1521571"/>
                <a:gd name="connsiteY0" fmla="*/ 0 h 1778491"/>
                <a:gd name="connsiteX1" fmla="*/ 1521571 w 1521571"/>
                <a:gd name="connsiteY1" fmla="*/ 0 h 1778491"/>
                <a:gd name="connsiteX2" fmla="*/ 1521571 w 1521571"/>
                <a:gd name="connsiteY2" fmla="*/ 14491 h 1778491"/>
                <a:gd name="connsiteX3" fmla="*/ 1521571 w 1521571"/>
                <a:gd name="connsiteY3" fmla="*/ 1040227 h 1778491"/>
                <a:gd name="connsiteX4" fmla="*/ 45043 w 1521571"/>
                <a:gd name="connsiteY4" fmla="*/ 1778491 h 1778491"/>
                <a:gd name="connsiteX5" fmla="*/ 0 w 1521571"/>
                <a:gd name="connsiteY5" fmla="*/ 1778491 h 1778491"/>
                <a:gd name="connsiteX6" fmla="*/ 0 w 1521571"/>
                <a:gd name="connsiteY6" fmla="*/ 14491 h 1778491"/>
                <a:gd name="connsiteX7" fmla="*/ 0 w 1521571"/>
                <a:gd name="connsiteY7" fmla="*/ 0 h 177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1571" h="1778491">
                  <a:moveTo>
                    <a:pt x="0" y="0"/>
                  </a:moveTo>
                  <a:lnTo>
                    <a:pt x="1521571" y="0"/>
                  </a:lnTo>
                  <a:lnTo>
                    <a:pt x="1521571" y="14491"/>
                  </a:lnTo>
                  <a:lnTo>
                    <a:pt x="1521571" y="1040227"/>
                  </a:lnTo>
                  <a:lnTo>
                    <a:pt x="45043" y="1778491"/>
                  </a:lnTo>
                  <a:lnTo>
                    <a:pt x="0" y="1778491"/>
                  </a:lnTo>
                  <a:lnTo>
                    <a:pt x="0" y="144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0A693"/>
            </a:solidFill>
            <a:ln w="28575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700" kern="0" smtClean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52" name="íṥḷîḓe">
              <a:extLst>
                <a:ext uri="{FF2B5EF4-FFF2-40B4-BE49-F238E27FC236}">
                  <a16:creationId xmlns:a16="http://schemas.microsoft.com/office/drawing/2014/main" xmlns="" id="{8AF8C647-2F5B-48D5-90B6-18D10FAA5324}"/>
                </a:ext>
              </a:extLst>
            </p:cNvPr>
            <p:cNvSpPr txBox="1"/>
            <p:nvPr/>
          </p:nvSpPr>
          <p:spPr>
            <a:xfrm>
              <a:off x="4567589" y="2292388"/>
              <a:ext cx="1611200" cy="1569660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9100" b="1" kern="0" dirty="0" smtClean="0">
                  <a:solidFill>
                    <a:srgbClr val="FFFFFF"/>
                  </a:solidFill>
                  <a:latin typeface="Arial"/>
                  <a:ea typeface="微软雅黑"/>
                </a:rPr>
                <a:t>S</a:t>
              </a:r>
            </a:p>
          </p:txBody>
        </p:sp>
        <p:sp>
          <p:nvSpPr>
            <p:cNvPr id="53" name="ïṥ1iḑé">
              <a:extLst>
                <a:ext uri="{FF2B5EF4-FFF2-40B4-BE49-F238E27FC236}">
                  <a16:creationId xmlns:a16="http://schemas.microsoft.com/office/drawing/2014/main" xmlns="" id="{2A351F0A-8EDC-4D22-925B-3E87D1B0CFE4}"/>
                </a:ext>
              </a:extLst>
            </p:cNvPr>
            <p:cNvSpPr txBox="1"/>
            <p:nvPr/>
          </p:nvSpPr>
          <p:spPr>
            <a:xfrm>
              <a:off x="4567589" y="3693840"/>
              <a:ext cx="1611200" cy="1569660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9100" b="1" kern="0" dirty="0" smtClean="0">
                  <a:solidFill>
                    <a:srgbClr val="FFFFFF"/>
                  </a:solidFill>
                  <a:latin typeface="Arial"/>
                  <a:ea typeface="微软雅黑"/>
                </a:rPr>
                <a:t>O</a:t>
              </a:r>
            </a:p>
          </p:txBody>
        </p:sp>
        <p:sp>
          <p:nvSpPr>
            <p:cNvPr id="54" name="îṡḷïḑe">
              <a:extLst>
                <a:ext uri="{FF2B5EF4-FFF2-40B4-BE49-F238E27FC236}">
                  <a16:creationId xmlns:a16="http://schemas.microsoft.com/office/drawing/2014/main" xmlns="" id="{8BC902D8-307A-4649-8C45-7F2FD6F761E6}"/>
                </a:ext>
              </a:extLst>
            </p:cNvPr>
            <p:cNvSpPr/>
            <p:nvPr/>
          </p:nvSpPr>
          <p:spPr>
            <a:xfrm>
              <a:off x="6109411" y="3693839"/>
              <a:ext cx="1534677" cy="1793810"/>
            </a:xfrm>
            <a:custGeom>
              <a:avLst/>
              <a:gdLst>
                <a:gd name="connsiteX0" fmla="*/ 0 w 1521571"/>
                <a:gd name="connsiteY0" fmla="*/ 0 h 1778491"/>
                <a:gd name="connsiteX1" fmla="*/ 1521571 w 1521571"/>
                <a:gd name="connsiteY1" fmla="*/ 0 h 1778491"/>
                <a:gd name="connsiteX2" fmla="*/ 1521571 w 1521571"/>
                <a:gd name="connsiteY2" fmla="*/ 14491 h 1778491"/>
                <a:gd name="connsiteX3" fmla="*/ 1521571 w 1521571"/>
                <a:gd name="connsiteY3" fmla="*/ 1040227 h 1778491"/>
                <a:gd name="connsiteX4" fmla="*/ 45043 w 1521571"/>
                <a:gd name="connsiteY4" fmla="*/ 1778491 h 1778491"/>
                <a:gd name="connsiteX5" fmla="*/ 0 w 1521571"/>
                <a:gd name="connsiteY5" fmla="*/ 1778491 h 1778491"/>
                <a:gd name="connsiteX6" fmla="*/ 0 w 1521571"/>
                <a:gd name="connsiteY6" fmla="*/ 14491 h 1778491"/>
                <a:gd name="connsiteX7" fmla="*/ 0 w 1521571"/>
                <a:gd name="connsiteY7" fmla="*/ 0 h 177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1571" h="1778491">
                  <a:moveTo>
                    <a:pt x="0" y="0"/>
                  </a:moveTo>
                  <a:lnTo>
                    <a:pt x="1521571" y="0"/>
                  </a:lnTo>
                  <a:lnTo>
                    <a:pt x="1521571" y="14491"/>
                  </a:lnTo>
                  <a:lnTo>
                    <a:pt x="1521571" y="1040227"/>
                  </a:lnTo>
                  <a:lnTo>
                    <a:pt x="45043" y="1778491"/>
                  </a:lnTo>
                  <a:lnTo>
                    <a:pt x="0" y="1778491"/>
                  </a:lnTo>
                  <a:lnTo>
                    <a:pt x="0" y="144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268A5"/>
            </a:solidFill>
            <a:ln w="28575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700" kern="0" smtClean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55" name="ïṡḷiďé">
              <a:extLst>
                <a:ext uri="{FF2B5EF4-FFF2-40B4-BE49-F238E27FC236}">
                  <a16:creationId xmlns:a16="http://schemas.microsoft.com/office/drawing/2014/main" xmlns="" id="{050D7761-AE8F-4119-9CCF-44155CB117D4}"/>
                </a:ext>
              </a:extLst>
            </p:cNvPr>
            <p:cNvSpPr/>
            <p:nvPr/>
          </p:nvSpPr>
          <p:spPr>
            <a:xfrm flipV="1">
              <a:off x="6109411" y="1900029"/>
              <a:ext cx="1534677" cy="1793810"/>
            </a:xfrm>
            <a:custGeom>
              <a:avLst/>
              <a:gdLst>
                <a:gd name="connsiteX0" fmla="*/ 0 w 1521571"/>
                <a:gd name="connsiteY0" fmla="*/ 0 h 1778491"/>
                <a:gd name="connsiteX1" fmla="*/ 1521571 w 1521571"/>
                <a:gd name="connsiteY1" fmla="*/ 0 h 1778491"/>
                <a:gd name="connsiteX2" fmla="*/ 1521571 w 1521571"/>
                <a:gd name="connsiteY2" fmla="*/ 14491 h 1778491"/>
                <a:gd name="connsiteX3" fmla="*/ 1521571 w 1521571"/>
                <a:gd name="connsiteY3" fmla="*/ 1040227 h 1778491"/>
                <a:gd name="connsiteX4" fmla="*/ 45043 w 1521571"/>
                <a:gd name="connsiteY4" fmla="*/ 1778491 h 1778491"/>
                <a:gd name="connsiteX5" fmla="*/ 0 w 1521571"/>
                <a:gd name="connsiteY5" fmla="*/ 1778491 h 1778491"/>
                <a:gd name="connsiteX6" fmla="*/ 0 w 1521571"/>
                <a:gd name="connsiteY6" fmla="*/ 14491 h 1778491"/>
                <a:gd name="connsiteX7" fmla="*/ 0 w 1521571"/>
                <a:gd name="connsiteY7" fmla="*/ 0 h 177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1571" h="1778491">
                  <a:moveTo>
                    <a:pt x="0" y="0"/>
                  </a:moveTo>
                  <a:lnTo>
                    <a:pt x="1521571" y="0"/>
                  </a:lnTo>
                  <a:lnTo>
                    <a:pt x="1521571" y="14491"/>
                  </a:lnTo>
                  <a:lnTo>
                    <a:pt x="1521571" y="1040227"/>
                  </a:lnTo>
                  <a:lnTo>
                    <a:pt x="45043" y="1778491"/>
                  </a:lnTo>
                  <a:lnTo>
                    <a:pt x="0" y="1778491"/>
                  </a:lnTo>
                  <a:lnTo>
                    <a:pt x="0" y="144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78AA1"/>
            </a:solidFill>
            <a:ln w="28575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700" kern="0" smtClean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56" name="îṩļïdê">
              <a:extLst>
                <a:ext uri="{FF2B5EF4-FFF2-40B4-BE49-F238E27FC236}">
                  <a16:creationId xmlns:a16="http://schemas.microsoft.com/office/drawing/2014/main" xmlns="" id="{99DCD5CC-D12D-4A85-82C2-A3C5BC2F9FB2}"/>
                </a:ext>
              </a:extLst>
            </p:cNvPr>
            <p:cNvSpPr txBox="1"/>
            <p:nvPr/>
          </p:nvSpPr>
          <p:spPr>
            <a:xfrm>
              <a:off x="6272520" y="2292388"/>
              <a:ext cx="1208457" cy="1569660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9100" b="1" kern="0" dirty="0" smtClean="0">
                  <a:solidFill>
                    <a:srgbClr val="FFFFFF"/>
                  </a:solidFill>
                  <a:latin typeface="Arial"/>
                  <a:ea typeface="微软雅黑"/>
                </a:rPr>
                <a:t>W</a:t>
              </a:r>
            </a:p>
          </p:txBody>
        </p:sp>
        <p:sp>
          <p:nvSpPr>
            <p:cNvPr id="57" name="iSļiḓê">
              <a:extLst>
                <a:ext uri="{FF2B5EF4-FFF2-40B4-BE49-F238E27FC236}">
                  <a16:creationId xmlns:a16="http://schemas.microsoft.com/office/drawing/2014/main" xmlns="" id="{138DB180-5F82-4313-8C84-5181DF424CE3}"/>
                </a:ext>
              </a:extLst>
            </p:cNvPr>
            <p:cNvSpPr txBox="1"/>
            <p:nvPr/>
          </p:nvSpPr>
          <p:spPr>
            <a:xfrm>
              <a:off x="6125519" y="3693840"/>
              <a:ext cx="1473401" cy="1569660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9100" b="1" kern="0" smtClean="0">
                  <a:solidFill>
                    <a:srgbClr val="FFFFFF"/>
                  </a:solidFill>
                  <a:latin typeface="Arial"/>
                  <a:ea typeface="微软雅黑"/>
                </a:rPr>
                <a:t>T</a:t>
              </a:r>
            </a:p>
          </p:txBody>
        </p:sp>
      </p:grpSp>
      <p:grpSp>
        <p:nvGrpSpPr>
          <p:cNvPr id="32" name="i$ḻïḑê">
            <a:extLst>
              <a:ext uri="{FF2B5EF4-FFF2-40B4-BE49-F238E27FC236}">
                <a16:creationId xmlns:a16="http://schemas.microsoft.com/office/drawing/2014/main" xmlns="" id="{3693CC7F-3309-431F-BACD-4D216D6D7008}"/>
              </a:ext>
            </a:extLst>
          </p:cNvPr>
          <p:cNvGrpSpPr/>
          <p:nvPr/>
        </p:nvGrpSpPr>
        <p:grpSpPr>
          <a:xfrm>
            <a:off x="612110" y="2635961"/>
            <a:ext cx="3497623" cy="1357049"/>
            <a:chOff x="1245779" y="2133224"/>
            <a:chExt cx="3298559" cy="1280009"/>
          </a:xfrm>
        </p:grpSpPr>
        <p:sp>
          <p:nvSpPr>
            <p:cNvPr id="44" name="íṧľíďè">
              <a:extLst>
                <a:ext uri="{FF2B5EF4-FFF2-40B4-BE49-F238E27FC236}">
                  <a16:creationId xmlns:a16="http://schemas.microsoft.com/office/drawing/2014/main" xmlns="" id="{1A91E3BF-E0AD-4547-BC6A-D898E0422619}"/>
                </a:ext>
              </a:extLst>
            </p:cNvPr>
            <p:cNvSpPr/>
            <p:nvPr/>
          </p:nvSpPr>
          <p:spPr bwMode="auto">
            <a:xfrm>
              <a:off x="1245779" y="2599124"/>
              <a:ext cx="3298559" cy="814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62020" indent="-16202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altLang="zh-CN" sz="1000" dirty="0">
                  <a:solidFill>
                    <a:srgbClr val="000000"/>
                  </a:solidFill>
                  <a:latin typeface="Arial"/>
                  <a:ea typeface="微软雅黑"/>
                </a:rPr>
                <a:t>Supporting text here.</a:t>
              </a:r>
            </a:p>
            <a:p>
              <a:pPr marL="162020" indent="-16202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altLang="zh-CN" sz="1000" dirty="0">
                  <a:solidFill>
                    <a:srgbClr val="000000"/>
                  </a:solidFill>
                  <a:latin typeface="Arial"/>
                  <a:ea typeface="微软雅黑"/>
                </a:rPr>
                <a:t>……</a:t>
              </a:r>
            </a:p>
          </p:txBody>
        </p:sp>
        <p:sp>
          <p:nvSpPr>
            <p:cNvPr id="45" name="ïSḻïḋe">
              <a:extLst>
                <a:ext uri="{FF2B5EF4-FFF2-40B4-BE49-F238E27FC236}">
                  <a16:creationId xmlns:a16="http://schemas.microsoft.com/office/drawing/2014/main" xmlns="" id="{633BAF64-4B74-45E5-A3C7-E7268E5B090E}"/>
                </a:ext>
              </a:extLst>
            </p:cNvPr>
            <p:cNvSpPr txBox="1"/>
            <p:nvPr/>
          </p:nvSpPr>
          <p:spPr bwMode="auto">
            <a:xfrm>
              <a:off x="1245779" y="2133224"/>
              <a:ext cx="3298559" cy="465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300" b="1" dirty="0">
                  <a:solidFill>
                    <a:srgbClr val="000000"/>
                  </a:solidFill>
                  <a:latin typeface="Arial"/>
                  <a:ea typeface="微软雅黑"/>
                </a:rPr>
                <a:t>Text here</a:t>
              </a:r>
            </a:p>
          </p:txBody>
        </p:sp>
      </p:grpSp>
      <p:grpSp>
        <p:nvGrpSpPr>
          <p:cNvPr id="33" name="iṣ1idé">
            <a:extLst>
              <a:ext uri="{FF2B5EF4-FFF2-40B4-BE49-F238E27FC236}">
                <a16:creationId xmlns:a16="http://schemas.microsoft.com/office/drawing/2014/main" xmlns="" id="{8A9D3FFD-8DB2-4FB1-86AC-8F8AFB5254F9}"/>
              </a:ext>
            </a:extLst>
          </p:cNvPr>
          <p:cNvGrpSpPr/>
          <p:nvPr/>
        </p:nvGrpSpPr>
        <p:grpSpPr>
          <a:xfrm>
            <a:off x="612110" y="4741915"/>
            <a:ext cx="3497623" cy="1357049"/>
            <a:chOff x="1265457" y="2225407"/>
            <a:chExt cx="3298559" cy="1280010"/>
          </a:xfrm>
        </p:grpSpPr>
        <p:sp>
          <p:nvSpPr>
            <p:cNvPr id="42" name="îṥliḍé">
              <a:extLst>
                <a:ext uri="{FF2B5EF4-FFF2-40B4-BE49-F238E27FC236}">
                  <a16:creationId xmlns:a16="http://schemas.microsoft.com/office/drawing/2014/main" xmlns="" id="{1A91E3BF-E0AD-4547-BC6A-D898E0422619}"/>
                </a:ext>
              </a:extLst>
            </p:cNvPr>
            <p:cNvSpPr/>
            <p:nvPr/>
          </p:nvSpPr>
          <p:spPr bwMode="auto">
            <a:xfrm>
              <a:off x="1265457" y="2691308"/>
              <a:ext cx="3298559" cy="814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62020" indent="-16202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altLang="zh-CN" sz="1000" dirty="0">
                  <a:solidFill>
                    <a:srgbClr val="000000"/>
                  </a:solidFill>
                  <a:latin typeface="Arial"/>
                  <a:ea typeface="微软雅黑"/>
                </a:rPr>
                <a:t>Supporting text here.</a:t>
              </a:r>
            </a:p>
            <a:p>
              <a:pPr marL="162020" indent="-16202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altLang="zh-CN" sz="1000" dirty="0">
                  <a:solidFill>
                    <a:srgbClr val="000000"/>
                  </a:solidFill>
                  <a:latin typeface="Arial"/>
                  <a:ea typeface="微软雅黑"/>
                </a:rPr>
                <a:t>……</a:t>
              </a:r>
            </a:p>
          </p:txBody>
        </p:sp>
        <p:sp>
          <p:nvSpPr>
            <p:cNvPr id="43" name="ï$ḷíďè">
              <a:extLst>
                <a:ext uri="{FF2B5EF4-FFF2-40B4-BE49-F238E27FC236}">
                  <a16:creationId xmlns:a16="http://schemas.microsoft.com/office/drawing/2014/main" xmlns="" id="{633BAF64-4B74-45E5-A3C7-E7268E5B090E}"/>
                </a:ext>
              </a:extLst>
            </p:cNvPr>
            <p:cNvSpPr txBox="1"/>
            <p:nvPr/>
          </p:nvSpPr>
          <p:spPr bwMode="auto">
            <a:xfrm>
              <a:off x="1265457" y="2225407"/>
              <a:ext cx="3298559" cy="465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300" b="1" dirty="0">
                  <a:solidFill>
                    <a:srgbClr val="000000"/>
                  </a:solidFill>
                  <a:latin typeface="Arial"/>
                  <a:ea typeface="微软雅黑"/>
                </a:rPr>
                <a:t>Text here</a:t>
              </a:r>
            </a:p>
          </p:txBody>
        </p:sp>
      </p:grpSp>
      <p:grpSp>
        <p:nvGrpSpPr>
          <p:cNvPr id="34" name="íṣlíḍê">
            <a:extLst>
              <a:ext uri="{FF2B5EF4-FFF2-40B4-BE49-F238E27FC236}">
                <a16:creationId xmlns:a16="http://schemas.microsoft.com/office/drawing/2014/main" xmlns="" id="{C9AAC045-1EED-4767-A82B-8D03520866A5}"/>
              </a:ext>
            </a:extLst>
          </p:cNvPr>
          <p:cNvGrpSpPr/>
          <p:nvPr/>
        </p:nvGrpSpPr>
        <p:grpSpPr>
          <a:xfrm>
            <a:off x="7400339" y="2635961"/>
            <a:ext cx="3497623" cy="1357049"/>
            <a:chOff x="1245779" y="2133224"/>
            <a:chExt cx="3298559" cy="1280009"/>
          </a:xfrm>
        </p:grpSpPr>
        <p:sp>
          <p:nvSpPr>
            <p:cNvPr id="40" name="î$ľídé">
              <a:extLst>
                <a:ext uri="{FF2B5EF4-FFF2-40B4-BE49-F238E27FC236}">
                  <a16:creationId xmlns:a16="http://schemas.microsoft.com/office/drawing/2014/main" xmlns="" id="{1A91E3BF-E0AD-4547-BC6A-D898E0422619}"/>
                </a:ext>
              </a:extLst>
            </p:cNvPr>
            <p:cNvSpPr/>
            <p:nvPr/>
          </p:nvSpPr>
          <p:spPr bwMode="auto">
            <a:xfrm>
              <a:off x="1245779" y="2599124"/>
              <a:ext cx="3298559" cy="814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62020" indent="-162020"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altLang="zh-CN" sz="1000" dirty="0">
                  <a:solidFill>
                    <a:srgbClr val="000000"/>
                  </a:solidFill>
                  <a:latin typeface="Arial"/>
                  <a:ea typeface="微软雅黑"/>
                </a:rPr>
                <a:t>Supporting text here.</a:t>
              </a:r>
            </a:p>
            <a:p>
              <a:pPr marL="162020" indent="-162020"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altLang="zh-CN" sz="1000" dirty="0">
                  <a:solidFill>
                    <a:srgbClr val="000000"/>
                  </a:solidFill>
                  <a:latin typeface="Arial"/>
                  <a:ea typeface="微软雅黑"/>
                </a:rPr>
                <a:t>……</a:t>
              </a:r>
            </a:p>
          </p:txBody>
        </p:sp>
        <p:sp>
          <p:nvSpPr>
            <p:cNvPr id="41" name="ïṥļïḋê">
              <a:extLst>
                <a:ext uri="{FF2B5EF4-FFF2-40B4-BE49-F238E27FC236}">
                  <a16:creationId xmlns:a16="http://schemas.microsoft.com/office/drawing/2014/main" xmlns="" id="{633BAF64-4B74-45E5-A3C7-E7268E5B090E}"/>
                </a:ext>
              </a:extLst>
            </p:cNvPr>
            <p:cNvSpPr txBox="1"/>
            <p:nvPr/>
          </p:nvSpPr>
          <p:spPr bwMode="auto">
            <a:xfrm>
              <a:off x="1245779" y="2133224"/>
              <a:ext cx="3298559" cy="465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300" b="1" dirty="0">
                  <a:solidFill>
                    <a:srgbClr val="000000"/>
                  </a:solidFill>
                  <a:latin typeface="Arial"/>
                  <a:ea typeface="微软雅黑"/>
                </a:rPr>
                <a:t>Text here</a:t>
              </a:r>
            </a:p>
          </p:txBody>
        </p:sp>
      </p:grpSp>
      <p:grpSp>
        <p:nvGrpSpPr>
          <p:cNvPr id="35" name="iṥḻïḑe">
            <a:extLst>
              <a:ext uri="{FF2B5EF4-FFF2-40B4-BE49-F238E27FC236}">
                <a16:creationId xmlns:a16="http://schemas.microsoft.com/office/drawing/2014/main" xmlns="" id="{C18F94FA-9DE7-4CBD-A96F-EA696D1AF568}"/>
              </a:ext>
            </a:extLst>
          </p:cNvPr>
          <p:cNvGrpSpPr/>
          <p:nvPr/>
        </p:nvGrpSpPr>
        <p:grpSpPr>
          <a:xfrm>
            <a:off x="7400339" y="4741915"/>
            <a:ext cx="3497623" cy="1357049"/>
            <a:chOff x="1265457" y="2225407"/>
            <a:chExt cx="3298559" cy="1280009"/>
          </a:xfrm>
        </p:grpSpPr>
        <p:sp>
          <p:nvSpPr>
            <p:cNvPr id="38" name="îṩľíḋê">
              <a:extLst>
                <a:ext uri="{FF2B5EF4-FFF2-40B4-BE49-F238E27FC236}">
                  <a16:creationId xmlns:a16="http://schemas.microsoft.com/office/drawing/2014/main" xmlns="" id="{1A91E3BF-E0AD-4547-BC6A-D898E0422619}"/>
                </a:ext>
              </a:extLst>
            </p:cNvPr>
            <p:cNvSpPr/>
            <p:nvPr/>
          </p:nvSpPr>
          <p:spPr bwMode="auto">
            <a:xfrm>
              <a:off x="1265457" y="2691307"/>
              <a:ext cx="3298559" cy="814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62020" indent="-162020"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altLang="zh-CN" sz="1000" dirty="0">
                  <a:solidFill>
                    <a:srgbClr val="000000"/>
                  </a:solidFill>
                  <a:latin typeface="Arial"/>
                  <a:ea typeface="微软雅黑"/>
                </a:rPr>
                <a:t>Supporting text here.</a:t>
              </a:r>
            </a:p>
            <a:p>
              <a:pPr marL="162020" indent="-162020"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altLang="zh-CN" sz="1000" dirty="0">
                  <a:solidFill>
                    <a:srgbClr val="000000"/>
                  </a:solidFill>
                  <a:latin typeface="Arial"/>
                  <a:ea typeface="微软雅黑"/>
                </a:rPr>
                <a:t>……</a:t>
              </a:r>
            </a:p>
          </p:txBody>
        </p:sp>
        <p:sp>
          <p:nvSpPr>
            <p:cNvPr id="39" name="îŝ1íḋé">
              <a:extLst>
                <a:ext uri="{FF2B5EF4-FFF2-40B4-BE49-F238E27FC236}">
                  <a16:creationId xmlns:a16="http://schemas.microsoft.com/office/drawing/2014/main" xmlns="" id="{633BAF64-4B74-45E5-A3C7-E7268E5B090E}"/>
                </a:ext>
              </a:extLst>
            </p:cNvPr>
            <p:cNvSpPr txBox="1"/>
            <p:nvPr/>
          </p:nvSpPr>
          <p:spPr bwMode="auto">
            <a:xfrm>
              <a:off x="1265457" y="2225407"/>
              <a:ext cx="3298559" cy="465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300" b="1" dirty="0">
                  <a:solidFill>
                    <a:srgbClr val="000000"/>
                  </a:solidFill>
                  <a:latin typeface="Arial"/>
                  <a:ea typeface="微软雅黑"/>
                </a:rPr>
                <a:t>Text here</a:t>
              </a:r>
            </a:p>
          </p:txBody>
        </p:sp>
      </p:grp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xmlns="" id="{F071D872-69E9-4CE1-BAF3-7A4F4D71DC3F}"/>
              </a:ext>
            </a:extLst>
          </p:cNvPr>
          <p:cNvCxnSpPr/>
          <p:nvPr/>
        </p:nvCxnSpPr>
        <p:spPr>
          <a:xfrm>
            <a:off x="697172" y="4392594"/>
            <a:ext cx="3006089" cy="0"/>
          </a:xfrm>
          <a:prstGeom prst="line">
            <a:avLst/>
          </a:prstGeom>
          <a:noFill/>
          <a:ln w="3175" cap="rnd" cmpd="sng" algn="ctr">
            <a:solidFill>
              <a:srgbClr val="FFFFFF">
                <a:lumMod val="75000"/>
              </a:srgbClr>
            </a:solidFill>
            <a:prstDash val="solid"/>
            <a:round/>
            <a:headEnd type="none"/>
            <a:tailEnd type="none" w="med" len="med"/>
          </a:ln>
          <a:effectLst/>
        </p:spPr>
      </p:cxn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xmlns="" id="{B028046D-EDB6-4BA8-A470-606CB8047062}"/>
              </a:ext>
            </a:extLst>
          </p:cNvPr>
          <p:cNvCxnSpPr/>
          <p:nvPr/>
        </p:nvCxnSpPr>
        <p:spPr>
          <a:xfrm>
            <a:off x="7759095" y="4392594"/>
            <a:ext cx="3006089" cy="0"/>
          </a:xfrm>
          <a:prstGeom prst="line">
            <a:avLst/>
          </a:prstGeom>
          <a:noFill/>
          <a:ln w="3175" cap="rnd" cmpd="sng" algn="ctr">
            <a:solidFill>
              <a:srgbClr val="FFFFFF">
                <a:lumMod val="75000"/>
              </a:srgbClr>
            </a:solidFill>
            <a:prstDash val="solid"/>
            <a:round/>
            <a:headEnd type="none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68873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268</Words>
  <Application>Microsoft Office PowerPoint</Application>
  <PresentationFormat>自定义</PresentationFormat>
  <Paragraphs>33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2019-08-28T12:30:04Z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