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6"/>
  </p:notesMasterIdLst>
  <p:handoutMasterIdLst>
    <p:handoutMasterId r:id="rId7"/>
  </p:handoutMasterIdLst>
  <p:sldIdLst>
    <p:sldId id="461" r:id="rId3"/>
    <p:sldId id="462" r:id="rId4"/>
    <p:sldId id="359" r:id="rId5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660" y="-63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한쪽 모서리가 둥근 사각형 28"/>
          <p:cNvSpPr/>
          <p:nvPr/>
        </p:nvSpPr>
        <p:spPr>
          <a:xfrm flipV="1">
            <a:off x="5957954" y="4567509"/>
            <a:ext cx="4581667" cy="2290624"/>
          </a:xfrm>
          <a:prstGeom prst="round1Rect">
            <a:avLst/>
          </a:prstGeom>
          <a:gradFill flip="none" rotWithShape="1">
            <a:gsLst>
              <a:gs pos="0">
                <a:sysClr val="window" lastClr="FFFFFF"/>
              </a:gs>
              <a:gs pos="100000">
                <a:sysClr val="window" lastClr="FFFFFF">
                  <a:lumMod val="85000"/>
                </a:sysClr>
              </a:gs>
              <a:gs pos="100000">
                <a:sysClr val="window" lastClr="FFFFFF"/>
              </a:gs>
            </a:gsLst>
            <a:lin ang="2700000" scaled="1"/>
            <a:tileRect/>
          </a:gradFill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 w="190500" h="38100" prst="coolSlant"/>
          </a:sp3d>
        </p:spPr>
        <p:txBody>
          <a:bodyPr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2300" kern="0">
              <a:solidFill>
                <a:prstClr val="white"/>
              </a:solidFill>
              <a:latin typeface="맑은 고딕"/>
              <a:ea typeface="맑은 고딕"/>
            </a:endParaRPr>
          </a:p>
        </p:txBody>
      </p:sp>
      <p:sp>
        <p:nvSpPr>
          <p:cNvPr id="32" name="한쪽 모서리가 둥근 사각형 37"/>
          <p:cNvSpPr/>
          <p:nvPr/>
        </p:nvSpPr>
        <p:spPr>
          <a:xfrm flipH="1">
            <a:off x="982104" y="1927791"/>
            <a:ext cx="4581667" cy="2290624"/>
          </a:xfrm>
          <a:prstGeom prst="round1Rect">
            <a:avLst/>
          </a:prstGeom>
          <a:gradFill flip="none" rotWithShape="1">
            <a:gsLst>
              <a:gs pos="0">
                <a:sysClr val="window" lastClr="FFFFFF"/>
              </a:gs>
              <a:gs pos="100000">
                <a:sysClr val="window" lastClr="FFFFFF">
                  <a:lumMod val="85000"/>
                </a:sysClr>
              </a:gs>
              <a:gs pos="100000">
                <a:sysClr val="window" lastClr="FFFFFF"/>
              </a:gs>
            </a:gsLst>
            <a:lin ang="2700000" scaled="1"/>
            <a:tileRect/>
          </a:gradFill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 w="190500" h="38100" prst="coolSlant"/>
          </a:sp3d>
        </p:spPr>
        <p:txBody>
          <a:bodyPr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2300" kern="0">
              <a:solidFill>
                <a:prstClr val="white"/>
              </a:solidFill>
              <a:latin typeface="맑은 고딕"/>
              <a:ea typeface="맑은 고딕"/>
            </a:endParaRPr>
          </a:p>
        </p:txBody>
      </p:sp>
      <p:sp>
        <p:nvSpPr>
          <p:cNvPr id="33" name="한쪽 모서리가 둥근 사각형 45"/>
          <p:cNvSpPr/>
          <p:nvPr/>
        </p:nvSpPr>
        <p:spPr>
          <a:xfrm>
            <a:off x="5941073" y="1938731"/>
            <a:ext cx="4581667" cy="2290624"/>
          </a:xfrm>
          <a:prstGeom prst="round1Rect">
            <a:avLst/>
          </a:prstGeom>
          <a:gradFill flip="none" rotWithShape="1">
            <a:gsLst>
              <a:gs pos="0">
                <a:sysClr val="window" lastClr="FFFFFF"/>
              </a:gs>
              <a:gs pos="100000">
                <a:sysClr val="window" lastClr="FFFFFF">
                  <a:lumMod val="85000"/>
                </a:sysClr>
              </a:gs>
              <a:gs pos="100000">
                <a:sysClr val="window" lastClr="FFFFFF"/>
              </a:gs>
            </a:gsLst>
            <a:lin ang="2700000" scaled="1"/>
            <a:tileRect/>
          </a:gradFill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 w="190500" h="38100" prst="coolSlant"/>
          </a:sp3d>
        </p:spPr>
        <p:txBody>
          <a:bodyPr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2300" kern="0">
              <a:solidFill>
                <a:prstClr val="white"/>
              </a:solidFill>
              <a:latin typeface="맑은 고딕"/>
              <a:ea typeface="맑은 고딕"/>
            </a:endParaRPr>
          </a:p>
        </p:txBody>
      </p:sp>
      <p:sp>
        <p:nvSpPr>
          <p:cNvPr id="34" name="한쪽 모서리가 둥근 사각형 53"/>
          <p:cNvSpPr/>
          <p:nvPr/>
        </p:nvSpPr>
        <p:spPr>
          <a:xfrm flipH="1" flipV="1">
            <a:off x="937628" y="4578449"/>
            <a:ext cx="4581667" cy="2290624"/>
          </a:xfrm>
          <a:prstGeom prst="round1Rect">
            <a:avLst/>
          </a:prstGeom>
          <a:gradFill flip="none" rotWithShape="1">
            <a:gsLst>
              <a:gs pos="0">
                <a:sysClr val="window" lastClr="FFFFFF"/>
              </a:gs>
              <a:gs pos="100000">
                <a:sysClr val="window" lastClr="FFFFFF">
                  <a:lumMod val="85000"/>
                </a:sysClr>
              </a:gs>
              <a:gs pos="100000">
                <a:sysClr val="window" lastClr="FFFFFF"/>
              </a:gs>
            </a:gsLst>
            <a:lin ang="2700000" scaled="1"/>
            <a:tileRect/>
          </a:gradFill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 w="190500" h="38100" prst="coolSlant"/>
          </a:sp3d>
        </p:spPr>
        <p:txBody>
          <a:bodyPr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2300" kern="0">
              <a:solidFill>
                <a:prstClr val="white"/>
              </a:solidFill>
              <a:latin typeface="맑은 고딕"/>
              <a:ea typeface="맑은 고딕"/>
            </a:endParaRPr>
          </a:p>
        </p:txBody>
      </p:sp>
      <p:sp>
        <p:nvSpPr>
          <p:cNvPr id="35" name="모서리가 둥근 직사각형 69"/>
          <p:cNvSpPr/>
          <p:nvPr/>
        </p:nvSpPr>
        <p:spPr>
          <a:xfrm>
            <a:off x="720094" y="1698175"/>
            <a:ext cx="3510657" cy="630060"/>
          </a:xfrm>
          <a:prstGeom prst="roundRect">
            <a:avLst/>
          </a:prstGeom>
          <a:gradFill>
            <a:gsLst>
              <a:gs pos="0">
                <a:srgbClr val="4F81BD"/>
              </a:gs>
              <a:gs pos="61000">
                <a:srgbClr val="1F497D"/>
              </a:gs>
              <a:gs pos="100000">
                <a:srgbClr val="4F81BD"/>
              </a:gs>
            </a:gsLst>
            <a:lin ang="5400000" scaled="0"/>
          </a:gradFill>
          <a:ln w="25400" cap="flat" cmpd="sng" algn="ctr">
            <a:solidFill>
              <a:sysClr val="window" lastClr="FFFFFF"/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 w="50800" h="25400" prst="coolSlant"/>
          </a:sp3d>
        </p:spPr>
        <p:txBody>
          <a:bodyPr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2300" kern="0">
              <a:solidFill>
                <a:prstClr val="white"/>
              </a:solidFill>
              <a:latin typeface="맑은 고딕"/>
              <a:ea typeface="맑은 고딕"/>
            </a:endParaRPr>
          </a:p>
        </p:txBody>
      </p:sp>
      <p:sp>
        <p:nvSpPr>
          <p:cNvPr id="36" name="모서리가 둥근 직사각형 70"/>
          <p:cNvSpPr/>
          <p:nvPr/>
        </p:nvSpPr>
        <p:spPr>
          <a:xfrm>
            <a:off x="7255317" y="1698175"/>
            <a:ext cx="3510657" cy="630060"/>
          </a:xfrm>
          <a:prstGeom prst="roundRect">
            <a:avLst/>
          </a:prstGeom>
          <a:gradFill>
            <a:gsLst>
              <a:gs pos="0">
                <a:srgbClr val="9BBB59"/>
              </a:gs>
              <a:gs pos="61000">
                <a:srgbClr val="9BBB59">
                  <a:lumMod val="75000"/>
                </a:srgbClr>
              </a:gs>
              <a:gs pos="100000">
                <a:srgbClr val="9BBB59"/>
              </a:gs>
            </a:gsLst>
            <a:lin ang="5400000" scaled="0"/>
          </a:gradFill>
          <a:ln w="25400" cap="flat" cmpd="sng" algn="ctr">
            <a:solidFill>
              <a:sysClr val="window" lastClr="FFFFFF"/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 w="50800" h="25400" prst="coolSlant"/>
          </a:sp3d>
        </p:spPr>
        <p:txBody>
          <a:bodyPr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2300" kern="0">
              <a:solidFill>
                <a:prstClr val="white"/>
              </a:solidFill>
              <a:latin typeface="맑은 고딕"/>
              <a:ea typeface="맑은 고딕"/>
            </a:endParaRPr>
          </a:p>
        </p:txBody>
      </p:sp>
      <p:sp>
        <p:nvSpPr>
          <p:cNvPr id="37" name="모서리가 둥근 직사각형 71"/>
          <p:cNvSpPr/>
          <p:nvPr/>
        </p:nvSpPr>
        <p:spPr>
          <a:xfrm>
            <a:off x="720094" y="6426625"/>
            <a:ext cx="3510657" cy="630060"/>
          </a:xfrm>
          <a:prstGeom prst="roundRect">
            <a:avLst/>
          </a:prstGeom>
          <a:gradFill>
            <a:gsLst>
              <a:gs pos="0">
                <a:srgbClr val="4BACC6"/>
              </a:gs>
              <a:gs pos="61000">
                <a:srgbClr val="4BACC6">
                  <a:lumMod val="75000"/>
                </a:srgbClr>
              </a:gs>
              <a:gs pos="100000">
                <a:srgbClr val="4BACC6"/>
              </a:gs>
            </a:gsLst>
            <a:lin ang="5400000" scaled="0"/>
          </a:gradFill>
          <a:ln w="25400" cap="flat" cmpd="sng" algn="ctr">
            <a:solidFill>
              <a:sysClr val="window" lastClr="FFFFFF"/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 w="50800" h="25400" prst="coolSlant"/>
          </a:sp3d>
        </p:spPr>
        <p:txBody>
          <a:bodyPr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2300" kern="0">
              <a:solidFill>
                <a:prstClr val="white"/>
              </a:solidFill>
              <a:latin typeface="맑은 고딕"/>
              <a:ea typeface="맑은 고딕"/>
            </a:endParaRPr>
          </a:p>
        </p:txBody>
      </p:sp>
      <p:sp>
        <p:nvSpPr>
          <p:cNvPr id="38" name="모서리가 둥근 직사각형 72"/>
          <p:cNvSpPr/>
          <p:nvPr/>
        </p:nvSpPr>
        <p:spPr>
          <a:xfrm>
            <a:off x="7255317" y="6426625"/>
            <a:ext cx="3510657" cy="630060"/>
          </a:xfrm>
          <a:prstGeom prst="roundRect">
            <a:avLst/>
          </a:prstGeom>
          <a:gradFill>
            <a:gsLst>
              <a:gs pos="0">
                <a:srgbClr val="8064A2"/>
              </a:gs>
              <a:gs pos="61000">
                <a:srgbClr val="8064A2">
                  <a:lumMod val="75000"/>
                </a:srgbClr>
              </a:gs>
              <a:gs pos="100000">
                <a:srgbClr val="8064A2"/>
              </a:gs>
            </a:gsLst>
            <a:lin ang="5400000" scaled="0"/>
          </a:gradFill>
          <a:ln w="25400" cap="flat" cmpd="sng" algn="ctr">
            <a:solidFill>
              <a:sysClr val="window" lastClr="FFFFFF"/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 w="50800" h="25400" prst="coolSlant"/>
          </a:sp3d>
        </p:spPr>
        <p:txBody>
          <a:bodyPr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2300" kern="0">
              <a:solidFill>
                <a:prstClr val="white"/>
              </a:solidFill>
              <a:latin typeface="맑은 고딕"/>
              <a:ea typeface="맑은 고딕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188214" y="2508263"/>
            <a:ext cx="3240584" cy="1501334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dirty="0">
                <a:solidFill>
                  <a:prstClr val="black">
                    <a:lumMod val="75000"/>
                    <a:lumOff val="25000"/>
                  </a:prstClr>
                </a:solidFill>
                <a:ea typeface="HY헤드라인M" pitchFamily="18" charset="-127"/>
                <a:cs typeface="Arial" pitchFamily="34" charset="0"/>
              </a:rPr>
              <a:t>CONTENTS IN HERE !!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dirty="0">
                <a:solidFill>
                  <a:prstClr val="black">
                    <a:lumMod val="75000"/>
                    <a:lumOff val="25000"/>
                  </a:prstClr>
                </a:solidFill>
                <a:ea typeface="HY헤드라인M" pitchFamily="18" charset="-127"/>
                <a:cs typeface="Arial" pitchFamily="34" charset="0"/>
              </a:rPr>
              <a:t>CONTENTS IN HERE !!</a:t>
            </a:r>
            <a:endParaRPr lang="ko-KR" altLang="ko-KR" b="1" dirty="0">
              <a:solidFill>
                <a:prstClr val="black">
                  <a:lumMod val="75000"/>
                  <a:lumOff val="25000"/>
                </a:prstClr>
              </a:solidFill>
              <a:ea typeface="HY헤드라인M" pitchFamily="18" charset="-127"/>
              <a:cs typeface="Arial" pitchFamily="34" charset="0"/>
            </a:endParaRPr>
          </a:p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dirty="0">
                <a:solidFill>
                  <a:prstClr val="black">
                    <a:lumMod val="75000"/>
                    <a:lumOff val="25000"/>
                  </a:prstClr>
                </a:solidFill>
                <a:ea typeface="HY헤드라인M" pitchFamily="18" charset="-127"/>
                <a:cs typeface="Arial" pitchFamily="34" charset="0"/>
              </a:rPr>
              <a:t>CONTENTS IN HERE !!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dirty="0">
                <a:solidFill>
                  <a:prstClr val="black">
                    <a:lumMod val="75000"/>
                    <a:lumOff val="25000"/>
                  </a:prstClr>
                </a:solidFill>
                <a:ea typeface="HY헤드라인M" pitchFamily="18" charset="-127"/>
                <a:cs typeface="Arial" pitchFamily="34" charset="0"/>
              </a:rPr>
              <a:t>CONTENTS IN HERE !!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dirty="0">
                <a:solidFill>
                  <a:prstClr val="black">
                    <a:lumMod val="75000"/>
                    <a:lumOff val="25000"/>
                  </a:prstClr>
                </a:solidFill>
                <a:ea typeface="HY헤드라인M" pitchFamily="18" charset="-127"/>
                <a:cs typeface="Arial" pitchFamily="34" charset="0"/>
              </a:rPr>
              <a:t>CONTENTS IN HERE !!</a:t>
            </a:r>
            <a:endParaRPr lang="ko-KR" altLang="ko-KR" b="1" dirty="0">
              <a:solidFill>
                <a:prstClr val="black">
                  <a:lumMod val="75000"/>
                  <a:lumOff val="25000"/>
                </a:prstClr>
              </a:solidFill>
              <a:ea typeface="HY헤드라인M" pitchFamily="18" charset="-127"/>
              <a:cs typeface="Arial" pitchFamily="34" charset="0"/>
            </a:endParaRPr>
          </a:p>
        </p:txBody>
      </p:sp>
      <p:sp>
        <p:nvSpPr>
          <p:cNvPr id="40" name="TextBox 74"/>
          <p:cNvSpPr txBox="1">
            <a:spLocks noChangeArrowheads="1"/>
          </p:cNvSpPr>
          <p:nvPr/>
        </p:nvSpPr>
        <p:spPr bwMode="auto">
          <a:xfrm>
            <a:off x="990179" y="1760195"/>
            <a:ext cx="2070372" cy="504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9pPr>
          </a:lstStyle>
          <a:p>
            <a:pPr defTabSz="1152144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500" b="1">
                <a:solidFill>
                  <a:prstClr val="white"/>
                </a:solidFill>
                <a:latin typeface="Arial" panose="020B0604020202020204" pitchFamily="34" charset="0"/>
                <a:ea typeface="HY헤드라인M" pitchFamily="18" charset="-127"/>
                <a:cs typeface="Arial" panose="020B0604020202020204" pitchFamily="34" charset="0"/>
              </a:rPr>
              <a:t>Strengths</a:t>
            </a:r>
            <a:endParaRPr lang="ko-KR" altLang="ko-KR" sz="2500" b="1">
              <a:solidFill>
                <a:prstClr val="white"/>
              </a:solidFill>
              <a:latin typeface="Arial" panose="020B0604020202020204" pitchFamily="34" charset="0"/>
              <a:ea typeface="HY헤드라인M" pitchFamily="18" charset="-127"/>
              <a:cs typeface="Arial" panose="020B0604020202020204" pitchFamily="34" charset="0"/>
            </a:endParaRPr>
          </a:p>
        </p:txBody>
      </p:sp>
      <p:sp>
        <p:nvSpPr>
          <p:cNvPr id="41" name="TextBox 75"/>
          <p:cNvSpPr txBox="1">
            <a:spLocks noChangeArrowheads="1"/>
          </p:cNvSpPr>
          <p:nvPr/>
        </p:nvSpPr>
        <p:spPr bwMode="auto">
          <a:xfrm>
            <a:off x="990180" y="6480611"/>
            <a:ext cx="2880519" cy="504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9pPr>
          </a:lstStyle>
          <a:p>
            <a:pPr defTabSz="1152144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500" b="1">
                <a:solidFill>
                  <a:prstClr val="white"/>
                </a:solidFill>
                <a:latin typeface="Arial" panose="020B0604020202020204" pitchFamily="34" charset="0"/>
                <a:ea typeface="HY헤드라인M" pitchFamily="18" charset="-127"/>
                <a:cs typeface="Arial" panose="020B0604020202020204" pitchFamily="34" charset="0"/>
              </a:rPr>
              <a:t>Opportunities</a:t>
            </a:r>
            <a:endParaRPr lang="ko-KR" altLang="ko-KR" sz="2500" b="1">
              <a:solidFill>
                <a:prstClr val="white"/>
              </a:solidFill>
              <a:latin typeface="Arial" panose="020B0604020202020204" pitchFamily="34" charset="0"/>
              <a:ea typeface="HY헤드라인M" pitchFamily="18" charset="-127"/>
              <a:cs typeface="Arial" panose="020B0604020202020204" pitchFamily="34" charset="0"/>
            </a:endParaRPr>
          </a:p>
        </p:txBody>
      </p:sp>
      <p:sp>
        <p:nvSpPr>
          <p:cNvPr id="42" name="TextBox 76"/>
          <p:cNvSpPr txBox="1">
            <a:spLocks noChangeArrowheads="1"/>
          </p:cNvSpPr>
          <p:nvPr/>
        </p:nvSpPr>
        <p:spPr bwMode="auto">
          <a:xfrm>
            <a:off x="7651378" y="1748194"/>
            <a:ext cx="2766498" cy="504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9pPr>
          </a:lstStyle>
          <a:p>
            <a:pPr algn="r" defTabSz="1152144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500" b="1">
                <a:solidFill>
                  <a:prstClr val="white"/>
                </a:solidFill>
                <a:latin typeface="Arial" panose="020B0604020202020204" pitchFamily="34" charset="0"/>
                <a:ea typeface="HY헤드라인M" pitchFamily="18" charset="-127"/>
                <a:cs typeface="Arial" panose="020B0604020202020204" pitchFamily="34" charset="0"/>
              </a:rPr>
              <a:t>Weaknesses</a:t>
            </a:r>
            <a:endParaRPr lang="ko-KR" altLang="ko-KR" sz="2500" b="1">
              <a:solidFill>
                <a:prstClr val="white"/>
              </a:solidFill>
              <a:latin typeface="Arial" panose="020B0604020202020204" pitchFamily="34" charset="0"/>
              <a:ea typeface="HY헤드라인M" pitchFamily="18" charset="-127"/>
              <a:cs typeface="Arial" panose="020B0604020202020204" pitchFamily="34" charset="0"/>
            </a:endParaRPr>
          </a:p>
        </p:txBody>
      </p:sp>
      <p:sp>
        <p:nvSpPr>
          <p:cNvPr id="43" name="TextBox 77"/>
          <p:cNvSpPr txBox="1">
            <a:spLocks noChangeArrowheads="1"/>
          </p:cNvSpPr>
          <p:nvPr/>
        </p:nvSpPr>
        <p:spPr bwMode="auto">
          <a:xfrm>
            <a:off x="8347504" y="6468612"/>
            <a:ext cx="2070372" cy="504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9pPr>
          </a:lstStyle>
          <a:p>
            <a:pPr algn="r" defTabSz="1152144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500" b="1">
                <a:solidFill>
                  <a:prstClr val="white"/>
                </a:solidFill>
                <a:latin typeface="Arial" panose="020B0604020202020204" pitchFamily="34" charset="0"/>
                <a:ea typeface="HY헤드라인M" pitchFamily="18" charset="-127"/>
                <a:cs typeface="Arial" panose="020B0604020202020204" pitchFamily="34" charset="0"/>
              </a:rPr>
              <a:t>Threats</a:t>
            </a:r>
            <a:endParaRPr lang="ko-KR" altLang="ko-KR" sz="2500" b="1">
              <a:solidFill>
                <a:prstClr val="white"/>
              </a:solidFill>
              <a:latin typeface="Arial" panose="020B0604020202020204" pitchFamily="34" charset="0"/>
              <a:ea typeface="HY헤드라인M" pitchFamily="18" charset="-127"/>
              <a:cs typeface="Arial" panose="020B0604020202020204" pitchFamily="34" charset="0"/>
            </a:endParaRPr>
          </a:p>
        </p:txBody>
      </p:sp>
      <p:sp>
        <p:nvSpPr>
          <p:cNvPr id="44" name="타원 92"/>
          <p:cNvSpPr/>
          <p:nvPr/>
        </p:nvSpPr>
        <p:spPr>
          <a:xfrm>
            <a:off x="4152750" y="2802286"/>
            <a:ext cx="3150568" cy="3150279"/>
          </a:xfrm>
          <a:prstGeom prst="ellipse">
            <a:avLst/>
          </a:prstGeom>
          <a:solidFill>
            <a:sysClr val="window" lastClr="FFFFFF">
              <a:lumMod val="75000"/>
              <a:alpha val="14000"/>
            </a:sysClr>
          </a:solidFill>
          <a:ln w="12700" cap="flat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</p:spPr>
        <p:txBody>
          <a:bodyPr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2300" kern="0">
              <a:solidFill>
                <a:prstClr val="white"/>
              </a:solidFill>
              <a:latin typeface="맑은 고딕"/>
              <a:ea typeface="맑은 고딕"/>
            </a:endParaRPr>
          </a:p>
        </p:txBody>
      </p:sp>
      <p:grpSp>
        <p:nvGrpSpPr>
          <p:cNvPr id="45" name="그룹 91"/>
          <p:cNvGrpSpPr>
            <a:grpSpLocks/>
          </p:cNvGrpSpPr>
          <p:nvPr/>
        </p:nvGrpSpPr>
        <p:grpSpPr bwMode="auto">
          <a:xfrm>
            <a:off x="4478809" y="3128317"/>
            <a:ext cx="2522454" cy="2522222"/>
            <a:chOff x="3929058" y="3143248"/>
            <a:chExt cx="1285884" cy="1285884"/>
          </a:xfrm>
        </p:grpSpPr>
        <p:sp>
          <p:nvSpPr>
            <p:cNvPr id="46" name="타원 82"/>
            <p:cNvSpPr/>
            <p:nvPr/>
          </p:nvSpPr>
          <p:spPr>
            <a:xfrm>
              <a:off x="3943346" y="3195636"/>
              <a:ext cx="1214446" cy="1214446"/>
            </a:xfrm>
            <a:prstGeom prst="ellipse">
              <a:avLst/>
            </a:prstGeom>
            <a:gradFill>
              <a:gsLst>
                <a:gs pos="0">
                  <a:srgbClr val="F79646"/>
                </a:gs>
                <a:gs pos="61000">
                  <a:srgbClr val="F79646">
                    <a:lumMod val="75000"/>
                  </a:srgbClr>
                </a:gs>
                <a:gs pos="100000">
                  <a:srgbClr val="F79646"/>
                </a:gs>
              </a:gsLst>
              <a:lin ang="5400000" scaled="0"/>
            </a:gra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50800" h="25400" prst="coolSlant"/>
            </a:sp3d>
          </p:spPr>
          <p:txBody>
            <a:bodyPr anchor="ctr"/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sz="2300" kern="0">
                <a:solidFill>
                  <a:prstClr val="white"/>
                </a:solidFill>
                <a:latin typeface="맑은 고딕"/>
                <a:ea typeface="맑은 고딕"/>
              </a:endParaRPr>
            </a:p>
          </p:txBody>
        </p:sp>
        <p:sp>
          <p:nvSpPr>
            <p:cNvPr id="47" name="도넛 84"/>
            <p:cNvSpPr/>
            <p:nvPr/>
          </p:nvSpPr>
          <p:spPr>
            <a:xfrm>
              <a:off x="3929058" y="3143248"/>
              <a:ext cx="1285884" cy="1285884"/>
            </a:xfrm>
            <a:prstGeom prst="donut">
              <a:avLst>
                <a:gd name="adj" fmla="val 8598"/>
              </a:avLst>
            </a:prstGeom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100000">
                  <a:sysClr val="window" lastClr="FFFFFF"/>
                </a:gs>
              </a:gsLst>
              <a:lin ang="2700000" scaled="1"/>
              <a:tileRect/>
            </a:gradFill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33350" h="25400" prst="coolSlant"/>
            </a:sp3d>
          </p:spPr>
          <p:txBody>
            <a:bodyPr anchor="ctr"/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sz="2300" kern="0">
                <a:solidFill>
                  <a:prstClr val="white"/>
                </a:solidFill>
                <a:latin typeface="맑은 고딕"/>
                <a:ea typeface="맑은 고딕"/>
              </a:endParaRPr>
            </a:p>
          </p:txBody>
        </p:sp>
      </p:grpSp>
      <p:sp>
        <p:nvSpPr>
          <p:cNvPr id="48" name="TextBox 78"/>
          <p:cNvSpPr txBox="1">
            <a:spLocks noChangeArrowheads="1"/>
          </p:cNvSpPr>
          <p:nvPr/>
        </p:nvSpPr>
        <p:spPr bwMode="auto">
          <a:xfrm>
            <a:off x="4716852" y="4008395"/>
            <a:ext cx="2070373" cy="814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9pPr>
          </a:lstStyle>
          <a:p>
            <a:pPr algn="ctr" defTabSz="1152144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4500" b="1">
                <a:solidFill>
                  <a:prstClr val="white"/>
                </a:solidFill>
                <a:latin typeface="Arial" panose="020B0604020202020204" pitchFamily="34" charset="0"/>
                <a:ea typeface="HY헤드라인M" pitchFamily="18" charset="-127"/>
                <a:cs typeface="Arial" panose="020B0604020202020204" pitchFamily="34" charset="0"/>
              </a:rPr>
              <a:t>SWOT</a:t>
            </a:r>
            <a:endParaRPr lang="ko-KR" altLang="ko-KR" sz="4500" b="1">
              <a:solidFill>
                <a:prstClr val="white"/>
              </a:solidFill>
              <a:latin typeface="Arial" panose="020B0604020202020204" pitchFamily="34" charset="0"/>
              <a:ea typeface="HY헤드라인M" pitchFamily="18" charset="-127"/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170211" y="4844469"/>
            <a:ext cx="3240584" cy="1501334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dirty="0">
                <a:solidFill>
                  <a:prstClr val="black">
                    <a:lumMod val="75000"/>
                    <a:lumOff val="25000"/>
                  </a:prstClr>
                </a:solidFill>
                <a:ea typeface="HY헤드라인M" pitchFamily="18" charset="-127"/>
                <a:cs typeface="Arial" pitchFamily="34" charset="0"/>
              </a:rPr>
              <a:t>CONTENTS IN HERE !!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dirty="0">
                <a:solidFill>
                  <a:prstClr val="black">
                    <a:lumMod val="75000"/>
                    <a:lumOff val="25000"/>
                  </a:prstClr>
                </a:solidFill>
                <a:ea typeface="HY헤드라인M" pitchFamily="18" charset="-127"/>
                <a:cs typeface="Arial" pitchFamily="34" charset="0"/>
              </a:rPr>
              <a:t>CONTENTS IN HERE !!</a:t>
            </a:r>
            <a:endParaRPr lang="ko-KR" altLang="ko-KR" b="1" dirty="0">
              <a:solidFill>
                <a:prstClr val="black">
                  <a:lumMod val="75000"/>
                  <a:lumOff val="25000"/>
                </a:prstClr>
              </a:solidFill>
              <a:ea typeface="HY헤드라인M" pitchFamily="18" charset="-127"/>
              <a:cs typeface="Arial" pitchFamily="34" charset="0"/>
            </a:endParaRPr>
          </a:p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dirty="0">
                <a:solidFill>
                  <a:prstClr val="black">
                    <a:lumMod val="75000"/>
                    <a:lumOff val="25000"/>
                  </a:prstClr>
                </a:solidFill>
                <a:ea typeface="HY헤드라인M" pitchFamily="18" charset="-127"/>
                <a:cs typeface="Arial" pitchFamily="34" charset="0"/>
              </a:rPr>
              <a:t>CONTENTS IN HERE !!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dirty="0">
                <a:solidFill>
                  <a:prstClr val="black">
                    <a:lumMod val="75000"/>
                    <a:lumOff val="25000"/>
                  </a:prstClr>
                </a:solidFill>
                <a:ea typeface="HY헤드라인M" pitchFamily="18" charset="-127"/>
                <a:cs typeface="Arial" pitchFamily="34" charset="0"/>
              </a:rPr>
              <a:t>CONTENTS IN HERE !!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dirty="0">
                <a:solidFill>
                  <a:prstClr val="black">
                    <a:lumMod val="75000"/>
                    <a:lumOff val="25000"/>
                  </a:prstClr>
                </a:solidFill>
                <a:ea typeface="HY헤드라인M" pitchFamily="18" charset="-127"/>
                <a:cs typeface="Arial" pitchFamily="34" charset="0"/>
              </a:rPr>
              <a:t>CONTENTS IN HERE !!</a:t>
            </a:r>
            <a:endParaRPr lang="ko-KR" altLang="ko-KR" b="1" dirty="0">
              <a:solidFill>
                <a:prstClr val="black">
                  <a:lumMod val="75000"/>
                  <a:lumOff val="25000"/>
                </a:prstClr>
              </a:solidFill>
              <a:ea typeface="HY헤드라인M" pitchFamily="18" charset="-127"/>
              <a:cs typeface="Arial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021264" y="2478258"/>
            <a:ext cx="3240584" cy="1501334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 algn="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dirty="0">
                <a:solidFill>
                  <a:prstClr val="black">
                    <a:lumMod val="75000"/>
                    <a:lumOff val="25000"/>
                  </a:prstClr>
                </a:solidFill>
                <a:ea typeface="HY헤드라인M" pitchFamily="18" charset="-127"/>
                <a:cs typeface="Arial" pitchFamily="34" charset="0"/>
              </a:rPr>
              <a:t>CONTENTS IN HERE !!</a:t>
            </a:r>
          </a:p>
          <a:p>
            <a:pPr algn="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dirty="0">
                <a:solidFill>
                  <a:prstClr val="black">
                    <a:lumMod val="75000"/>
                    <a:lumOff val="25000"/>
                  </a:prstClr>
                </a:solidFill>
                <a:ea typeface="HY헤드라인M" pitchFamily="18" charset="-127"/>
                <a:cs typeface="Arial" pitchFamily="34" charset="0"/>
              </a:rPr>
              <a:t>CONTENTS IN HERE !!</a:t>
            </a:r>
            <a:endParaRPr lang="ko-KR" altLang="ko-KR" b="1" dirty="0">
              <a:solidFill>
                <a:prstClr val="black">
                  <a:lumMod val="75000"/>
                  <a:lumOff val="25000"/>
                </a:prstClr>
              </a:solidFill>
              <a:ea typeface="HY헤드라인M" pitchFamily="18" charset="-127"/>
              <a:cs typeface="Arial" pitchFamily="34" charset="0"/>
            </a:endParaRPr>
          </a:p>
          <a:p>
            <a:pPr algn="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dirty="0">
                <a:solidFill>
                  <a:prstClr val="black">
                    <a:lumMod val="75000"/>
                    <a:lumOff val="25000"/>
                  </a:prstClr>
                </a:solidFill>
                <a:ea typeface="HY헤드라인M" pitchFamily="18" charset="-127"/>
                <a:cs typeface="Arial" pitchFamily="34" charset="0"/>
              </a:rPr>
              <a:t>CONTENTS IN HERE !!</a:t>
            </a:r>
          </a:p>
          <a:p>
            <a:pPr algn="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dirty="0">
                <a:solidFill>
                  <a:prstClr val="black">
                    <a:lumMod val="75000"/>
                    <a:lumOff val="25000"/>
                  </a:prstClr>
                </a:solidFill>
                <a:ea typeface="HY헤드라인M" pitchFamily="18" charset="-127"/>
                <a:cs typeface="Arial" pitchFamily="34" charset="0"/>
              </a:rPr>
              <a:t>CONTENTS IN HERE !!</a:t>
            </a:r>
          </a:p>
          <a:p>
            <a:pPr algn="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dirty="0">
                <a:solidFill>
                  <a:prstClr val="black">
                    <a:lumMod val="75000"/>
                    <a:lumOff val="25000"/>
                  </a:prstClr>
                </a:solidFill>
                <a:ea typeface="HY헤드라인M" pitchFamily="18" charset="-127"/>
                <a:cs typeface="Arial" pitchFamily="34" charset="0"/>
              </a:rPr>
              <a:t>CONTENTS IN HERE !!</a:t>
            </a:r>
            <a:endParaRPr lang="ko-KR" altLang="ko-KR" b="1" dirty="0">
              <a:solidFill>
                <a:prstClr val="black">
                  <a:lumMod val="75000"/>
                  <a:lumOff val="25000"/>
                </a:prstClr>
              </a:solidFill>
              <a:ea typeface="HY헤드라인M" pitchFamily="18" charset="-127"/>
              <a:cs typeface="Arial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003262" y="4814466"/>
            <a:ext cx="3240584" cy="1501334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 algn="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dirty="0">
                <a:solidFill>
                  <a:prstClr val="black">
                    <a:lumMod val="75000"/>
                    <a:lumOff val="25000"/>
                  </a:prstClr>
                </a:solidFill>
                <a:ea typeface="HY헤드라인M" pitchFamily="18" charset="-127"/>
                <a:cs typeface="Arial" pitchFamily="34" charset="0"/>
              </a:rPr>
              <a:t>CONTENTS IN HERE !!</a:t>
            </a:r>
          </a:p>
          <a:p>
            <a:pPr algn="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dirty="0">
                <a:solidFill>
                  <a:prstClr val="black">
                    <a:lumMod val="75000"/>
                    <a:lumOff val="25000"/>
                  </a:prstClr>
                </a:solidFill>
                <a:ea typeface="HY헤드라인M" pitchFamily="18" charset="-127"/>
                <a:cs typeface="Arial" pitchFamily="34" charset="0"/>
              </a:rPr>
              <a:t>CONTENTS IN HERE !!</a:t>
            </a:r>
            <a:endParaRPr lang="ko-KR" altLang="ko-KR" b="1" dirty="0">
              <a:solidFill>
                <a:prstClr val="black">
                  <a:lumMod val="75000"/>
                  <a:lumOff val="25000"/>
                </a:prstClr>
              </a:solidFill>
              <a:ea typeface="HY헤드라인M" pitchFamily="18" charset="-127"/>
              <a:cs typeface="Arial" pitchFamily="34" charset="0"/>
            </a:endParaRPr>
          </a:p>
          <a:p>
            <a:pPr algn="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dirty="0">
                <a:solidFill>
                  <a:prstClr val="black">
                    <a:lumMod val="75000"/>
                    <a:lumOff val="25000"/>
                  </a:prstClr>
                </a:solidFill>
                <a:ea typeface="HY헤드라인M" pitchFamily="18" charset="-127"/>
                <a:cs typeface="Arial" pitchFamily="34" charset="0"/>
              </a:rPr>
              <a:t>CONTENTS IN HERE !!</a:t>
            </a:r>
          </a:p>
          <a:p>
            <a:pPr algn="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dirty="0">
                <a:solidFill>
                  <a:prstClr val="black">
                    <a:lumMod val="75000"/>
                    <a:lumOff val="25000"/>
                  </a:prstClr>
                </a:solidFill>
                <a:ea typeface="HY헤드라인M" pitchFamily="18" charset="-127"/>
                <a:cs typeface="Arial" pitchFamily="34" charset="0"/>
              </a:rPr>
              <a:t>CONTENTS IN HERE !!</a:t>
            </a:r>
          </a:p>
          <a:p>
            <a:pPr algn="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dirty="0">
                <a:solidFill>
                  <a:prstClr val="black">
                    <a:lumMod val="75000"/>
                    <a:lumOff val="25000"/>
                  </a:prstClr>
                </a:solidFill>
                <a:ea typeface="HY헤드라인M" pitchFamily="18" charset="-127"/>
                <a:cs typeface="Arial" pitchFamily="34" charset="0"/>
              </a:rPr>
              <a:t>CONTENTS IN HERE !!</a:t>
            </a:r>
            <a:endParaRPr lang="ko-KR" altLang="ko-KR" b="1" dirty="0">
              <a:solidFill>
                <a:prstClr val="black">
                  <a:lumMod val="75000"/>
                  <a:lumOff val="25000"/>
                </a:prstClr>
              </a:solidFill>
              <a:ea typeface="HY헤드라인M" pitchFamily="18" charset="-127"/>
              <a:cs typeface="Arial" pitchFamily="34" charset="0"/>
            </a:endParaRPr>
          </a:p>
        </p:txBody>
      </p:sp>
      <p:sp>
        <p:nvSpPr>
          <p:cNvPr id="52" name="갈매기형 수장 93"/>
          <p:cNvSpPr/>
          <p:nvPr/>
        </p:nvSpPr>
        <p:spPr>
          <a:xfrm>
            <a:off x="3556641" y="1824201"/>
            <a:ext cx="200036" cy="360032"/>
          </a:xfrm>
          <a:prstGeom prst="chevron">
            <a:avLst/>
          </a:prstGeom>
          <a:solidFill>
            <a:srgbClr val="4F81BD">
              <a:lumMod val="20000"/>
              <a:lumOff val="8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2300" kern="0">
              <a:solidFill>
                <a:prstClr val="black"/>
              </a:solidFill>
              <a:latin typeface="맑은 고딕"/>
              <a:ea typeface="맑은 고딕"/>
            </a:endParaRPr>
          </a:p>
        </p:txBody>
      </p:sp>
      <p:sp>
        <p:nvSpPr>
          <p:cNvPr id="53" name="갈매기형 수장 95"/>
          <p:cNvSpPr/>
          <p:nvPr/>
        </p:nvSpPr>
        <p:spPr>
          <a:xfrm>
            <a:off x="3748675" y="1824201"/>
            <a:ext cx="200036" cy="360032"/>
          </a:xfrm>
          <a:prstGeom prst="chevron">
            <a:avLst/>
          </a:prstGeom>
          <a:solidFill>
            <a:srgbClr val="4F81BD">
              <a:lumMod val="20000"/>
              <a:lumOff val="8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2300" kern="0">
              <a:solidFill>
                <a:prstClr val="black"/>
              </a:solidFill>
              <a:latin typeface="맑은 고딕"/>
              <a:ea typeface="맑은 고딕"/>
            </a:endParaRPr>
          </a:p>
        </p:txBody>
      </p:sp>
      <p:sp>
        <p:nvSpPr>
          <p:cNvPr id="54" name="갈매기형 수장 99"/>
          <p:cNvSpPr/>
          <p:nvPr/>
        </p:nvSpPr>
        <p:spPr>
          <a:xfrm>
            <a:off x="3568643" y="6558619"/>
            <a:ext cx="200036" cy="360032"/>
          </a:xfrm>
          <a:prstGeom prst="chevron">
            <a:avLst/>
          </a:prstGeom>
          <a:solidFill>
            <a:srgbClr val="4BACC6">
              <a:lumMod val="20000"/>
              <a:lumOff val="8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2300" kern="0">
              <a:solidFill>
                <a:prstClr val="black"/>
              </a:solidFill>
              <a:latin typeface="맑은 고딕"/>
              <a:ea typeface="맑은 고딕"/>
            </a:endParaRPr>
          </a:p>
        </p:txBody>
      </p:sp>
      <p:sp>
        <p:nvSpPr>
          <p:cNvPr id="55" name="갈매기형 수장 100"/>
          <p:cNvSpPr/>
          <p:nvPr/>
        </p:nvSpPr>
        <p:spPr>
          <a:xfrm>
            <a:off x="3760677" y="6558619"/>
            <a:ext cx="200036" cy="360032"/>
          </a:xfrm>
          <a:prstGeom prst="chevron">
            <a:avLst/>
          </a:prstGeom>
          <a:solidFill>
            <a:srgbClr val="4BACC6">
              <a:lumMod val="20000"/>
              <a:lumOff val="8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2300" kern="0">
              <a:solidFill>
                <a:prstClr val="black"/>
              </a:solidFill>
              <a:latin typeface="맑은 고딕"/>
              <a:ea typeface="맑은 고딕"/>
            </a:endParaRPr>
          </a:p>
        </p:txBody>
      </p:sp>
      <p:sp>
        <p:nvSpPr>
          <p:cNvPr id="56" name="갈매기형 수장 101"/>
          <p:cNvSpPr/>
          <p:nvPr/>
        </p:nvSpPr>
        <p:spPr>
          <a:xfrm flipH="1">
            <a:off x="7561362" y="6558619"/>
            <a:ext cx="200036" cy="360032"/>
          </a:xfrm>
          <a:prstGeom prst="chevron">
            <a:avLst/>
          </a:prstGeom>
          <a:solidFill>
            <a:srgbClr val="4BACC6">
              <a:lumMod val="20000"/>
              <a:lumOff val="8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2300" kern="0">
              <a:solidFill>
                <a:prstClr val="black"/>
              </a:solidFill>
              <a:latin typeface="맑은 고딕"/>
              <a:ea typeface="맑은 고딕"/>
            </a:endParaRPr>
          </a:p>
        </p:txBody>
      </p:sp>
      <p:sp>
        <p:nvSpPr>
          <p:cNvPr id="57" name="갈매기형 수장 102"/>
          <p:cNvSpPr/>
          <p:nvPr/>
        </p:nvSpPr>
        <p:spPr>
          <a:xfrm flipH="1">
            <a:off x="7753396" y="6558619"/>
            <a:ext cx="200036" cy="360032"/>
          </a:xfrm>
          <a:prstGeom prst="chevron">
            <a:avLst/>
          </a:prstGeom>
          <a:solidFill>
            <a:srgbClr val="4BACC6">
              <a:lumMod val="20000"/>
              <a:lumOff val="8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2300" kern="0">
              <a:solidFill>
                <a:prstClr val="black"/>
              </a:solidFill>
              <a:latin typeface="맑은 고딕"/>
              <a:ea typeface="맑은 고딕"/>
            </a:endParaRPr>
          </a:p>
        </p:txBody>
      </p:sp>
      <p:sp>
        <p:nvSpPr>
          <p:cNvPr id="58" name="갈매기형 수장 103"/>
          <p:cNvSpPr/>
          <p:nvPr/>
        </p:nvSpPr>
        <p:spPr>
          <a:xfrm flipH="1">
            <a:off x="7513353" y="1836202"/>
            <a:ext cx="200036" cy="360032"/>
          </a:xfrm>
          <a:prstGeom prst="chevron">
            <a:avLst/>
          </a:prstGeom>
          <a:solidFill>
            <a:srgbClr val="9BBB59">
              <a:lumMod val="20000"/>
              <a:lumOff val="8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2300" kern="0">
              <a:solidFill>
                <a:prstClr val="black"/>
              </a:solidFill>
              <a:latin typeface="맑은 고딕"/>
              <a:ea typeface="맑은 고딕"/>
            </a:endParaRPr>
          </a:p>
        </p:txBody>
      </p:sp>
      <p:sp>
        <p:nvSpPr>
          <p:cNvPr id="59" name="갈매기형 수장 104"/>
          <p:cNvSpPr/>
          <p:nvPr/>
        </p:nvSpPr>
        <p:spPr>
          <a:xfrm flipH="1">
            <a:off x="7705388" y="1836202"/>
            <a:ext cx="200036" cy="360032"/>
          </a:xfrm>
          <a:prstGeom prst="chevron">
            <a:avLst/>
          </a:prstGeom>
          <a:solidFill>
            <a:srgbClr val="9BBB59">
              <a:lumMod val="20000"/>
              <a:lumOff val="8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2300" kern="0">
              <a:solidFill>
                <a:prstClr val="black"/>
              </a:solidFill>
              <a:latin typeface="맑은 고딕"/>
              <a:ea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34681702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한쪽 모서리가 둥근 사각형 28"/>
          <p:cNvSpPr/>
          <p:nvPr/>
        </p:nvSpPr>
        <p:spPr>
          <a:xfrm flipV="1">
            <a:off x="6047971" y="4597427"/>
            <a:ext cx="4581667" cy="2290624"/>
          </a:xfrm>
          <a:prstGeom prst="round1Rect">
            <a:avLst/>
          </a:prstGeom>
          <a:gradFill flip="none" rotWithShape="1">
            <a:gsLst>
              <a:gs pos="0">
                <a:sysClr val="window" lastClr="FFFFFF"/>
              </a:gs>
              <a:gs pos="100000">
                <a:sysClr val="window" lastClr="FFFFFF">
                  <a:lumMod val="85000"/>
                </a:sysClr>
              </a:gs>
              <a:gs pos="100000">
                <a:sysClr val="window" lastClr="FFFFFF"/>
              </a:gs>
            </a:gsLst>
            <a:lin ang="2700000" scaled="1"/>
            <a:tileRect/>
          </a:gradFill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 w="190500" h="38100" prst="coolSlant"/>
          </a:sp3d>
        </p:spPr>
        <p:txBody>
          <a:bodyPr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2300" kern="0">
              <a:solidFill>
                <a:prstClr val="white"/>
              </a:solidFill>
              <a:latin typeface="맑은 고딕"/>
              <a:ea typeface="맑은 고딕"/>
            </a:endParaRPr>
          </a:p>
        </p:txBody>
      </p:sp>
      <p:sp>
        <p:nvSpPr>
          <p:cNvPr id="32" name="한쪽 모서리가 둥근 사각형 29"/>
          <p:cNvSpPr/>
          <p:nvPr/>
        </p:nvSpPr>
        <p:spPr>
          <a:xfrm flipH="1">
            <a:off x="1072120" y="1957709"/>
            <a:ext cx="4581667" cy="2290624"/>
          </a:xfrm>
          <a:prstGeom prst="round1Rect">
            <a:avLst/>
          </a:prstGeom>
          <a:gradFill flip="none" rotWithShape="1">
            <a:gsLst>
              <a:gs pos="0">
                <a:sysClr val="window" lastClr="FFFFFF"/>
              </a:gs>
              <a:gs pos="100000">
                <a:sysClr val="window" lastClr="FFFFFF">
                  <a:lumMod val="85000"/>
                </a:sysClr>
              </a:gs>
              <a:gs pos="100000">
                <a:sysClr val="window" lastClr="FFFFFF"/>
              </a:gs>
            </a:gsLst>
            <a:lin ang="2700000" scaled="1"/>
            <a:tileRect/>
          </a:gradFill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 w="190500" h="38100" prst="coolSlant"/>
          </a:sp3d>
        </p:spPr>
        <p:txBody>
          <a:bodyPr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2300" kern="0">
              <a:solidFill>
                <a:prstClr val="white"/>
              </a:solidFill>
              <a:latin typeface="맑은 고딕"/>
              <a:ea typeface="맑은 고딕"/>
            </a:endParaRPr>
          </a:p>
        </p:txBody>
      </p:sp>
      <p:sp>
        <p:nvSpPr>
          <p:cNvPr id="33" name="한쪽 모서리가 둥근 사각형 30"/>
          <p:cNvSpPr/>
          <p:nvPr/>
        </p:nvSpPr>
        <p:spPr>
          <a:xfrm>
            <a:off x="6031090" y="1968650"/>
            <a:ext cx="4581667" cy="2290624"/>
          </a:xfrm>
          <a:prstGeom prst="round1Rect">
            <a:avLst/>
          </a:prstGeom>
          <a:gradFill flip="none" rotWithShape="1">
            <a:gsLst>
              <a:gs pos="0">
                <a:sysClr val="window" lastClr="FFFFFF"/>
              </a:gs>
              <a:gs pos="100000">
                <a:sysClr val="window" lastClr="FFFFFF">
                  <a:lumMod val="85000"/>
                </a:sysClr>
              </a:gs>
              <a:gs pos="100000">
                <a:sysClr val="window" lastClr="FFFFFF"/>
              </a:gs>
            </a:gsLst>
            <a:lin ang="2700000" scaled="1"/>
            <a:tileRect/>
          </a:gradFill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 w="190500" h="38100" prst="coolSlant"/>
          </a:sp3d>
        </p:spPr>
        <p:txBody>
          <a:bodyPr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2300" kern="0">
              <a:solidFill>
                <a:prstClr val="white"/>
              </a:solidFill>
              <a:latin typeface="맑은 고딕"/>
              <a:ea typeface="맑은 고딕"/>
            </a:endParaRPr>
          </a:p>
        </p:txBody>
      </p:sp>
      <p:sp>
        <p:nvSpPr>
          <p:cNvPr id="34" name="한쪽 모서리가 둥근 사각형 31"/>
          <p:cNvSpPr/>
          <p:nvPr/>
        </p:nvSpPr>
        <p:spPr>
          <a:xfrm flipH="1" flipV="1">
            <a:off x="1027645" y="4608367"/>
            <a:ext cx="4581667" cy="2290624"/>
          </a:xfrm>
          <a:prstGeom prst="round1Rect">
            <a:avLst/>
          </a:prstGeom>
          <a:gradFill flip="none" rotWithShape="1">
            <a:gsLst>
              <a:gs pos="0">
                <a:sysClr val="window" lastClr="FFFFFF"/>
              </a:gs>
              <a:gs pos="100000">
                <a:sysClr val="window" lastClr="FFFFFF">
                  <a:lumMod val="85000"/>
                </a:sysClr>
              </a:gs>
              <a:gs pos="100000">
                <a:sysClr val="window" lastClr="FFFFFF"/>
              </a:gs>
            </a:gsLst>
            <a:lin ang="2700000" scaled="1"/>
            <a:tileRect/>
          </a:gradFill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 w="190500" h="38100" prst="coolSlant"/>
          </a:sp3d>
        </p:spPr>
        <p:txBody>
          <a:bodyPr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2300" kern="0">
              <a:solidFill>
                <a:prstClr val="white"/>
              </a:solidFill>
              <a:latin typeface="맑은 고딕"/>
              <a:ea typeface="맑은 고딕"/>
            </a:endParaRPr>
          </a:p>
        </p:txBody>
      </p:sp>
      <p:sp>
        <p:nvSpPr>
          <p:cNvPr id="35" name="모서리가 둥근 직사각형 32"/>
          <p:cNvSpPr/>
          <p:nvPr/>
        </p:nvSpPr>
        <p:spPr>
          <a:xfrm>
            <a:off x="810111" y="1728093"/>
            <a:ext cx="3510657" cy="630060"/>
          </a:xfrm>
          <a:prstGeom prst="roundRect">
            <a:avLst/>
          </a:prstGeom>
          <a:gradFill>
            <a:gsLst>
              <a:gs pos="0">
                <a:srgbClr val="4F81BD"/>
              </a:gs>
              <a:gs pos="61000">
                <a:srgbClr val="1F497D"/>
              </a:gs>
              <a:gs pos="100000">
                <a:srgbClr val="4F81BD"/>
              </a:gs>
            </a:gsLst>
            <a:lin ang="5400000" scaled="0"/>
          </a:gradFill>
          <a:ln w="25400" cap="flat" cmpd="sng" algn="ctr">
            <a:solidFill>
              <a:sysClr val="window" lastClr="FFFFFF"/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 w="50800" h="25400" prst="coolSlant"/>
          </a:sp3d>
        </p:spPr>
        <p:txBody>
          <a:bodyPr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2300" kern="0">
              <a:solidFill>
                <a:prstClr val="white"/>
              </a:solidFill>
              <a:latin typeface="맑은 고딕"/>
              <a:ea typeface="맑은 고딕"/>
            </a:endParaRPr>
          </a:p>
        </p:txBody>
      </p:sp>
      <p:sp>
        <p:nvSpPr>
          <p:cNvPr id="36" name="모서리가 둥근 직사각형 33"/>
          <p:cNvSpPr/>
          <p:nvPr/>
        </p:nvSpPr>
        <p:spPr>
          <a:xfrm>
            <a:off x="7345334" y="1728093"/>
            <a:ext cx="3510657" cy="630060"/>
          </a:xfrm>
          <a:prstGeom prst="roundRect">
            <a:avLst/>
          </a:prstGeom>
          <a:gradFill>
            <a:gsLst>
              <a:gs pos="0">
                <a:srgbClr val="9BBB59"/>
              </a:gs>
              <a:gs pos="61000">
                <a:srgbClr val="9BBB59">
                  <a:lumMod val="75000"/>
                </a:srgbClr>
              </a:gs>
              <a:gs pos="100000">
                <a:srgbClr val="9BBB59"/>
              </a:gs>
            </a:gsLst>
            <a:lin ang="5400000" scaled="0"/>
          </a:gradFill>
          <a:ln w="25400" cap="flat" cmpd="sng" algn="ctr">
            <a:solidFill>
              <a:sysClr val="window" lastClr="FFFFFF"/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 w="50800" h="25400" prst="coolSlant"/>
          </a:sp3d>
        </p:spPr>
        <p:txBody>
          <a:bodyPr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2300" kern="0">
              <a:solidFill>
                <a:prstClr val="white"/>
              </a:solidFill>
              <a:latin typeface="맑은 고딕"/>
              <a:ea typeface="맑은 고딕"/>
            </a:endParaRPr>
          </a:p>
        </p:txBody>
      </p:sp>
      <p:sp>
        <p:nvSpPr>
          <p:cNvPr id="37" name="모서리가 둥근 직사각형 34"/>
          <p:cNvSpPr/>
          <p:nvPr/>
        </p:nvSpPr>
        <p:spPr>
          <a:xfrm>
            <a:off x="810111" y="6456543"/>
            <a:ext cx="3510657" cy="630060"/>
          </a:xfrm>
          <a:prstGeom prst="roundRect">
            <a:avLst/>
          </a:prstGeom>
          <a:gradFill>
            <a:gsLst>
              <a:gs pos="0">
                <a:srgbClr val="4BACC6"/>
              </a:gs>
              <a:gs pos="61000">
                <a:srgbClr val="4BACC6">
                  <a:lumMod val="75000"/>
                </a:srgbClr>
              </a:gs>
              <a:gs pos="100000">
                <a:srgbClr val="4BACC6"/>
              </a:gs>
            </a:gsLst>
            <a:lin ang="5400000" scaled="0"/>
          </a:gradFill>
          <a:ln w="25400" cap="flat" cmpd="sng" algn="ctr">
            <a:solidFill>
              <a:sysClr val="window" lastClr="FFFFFF"/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 w="50800" h="25400" prst="coolSlant"/>
          </a:sp3d>
        </p:spPr>
        <p:txBody>
          <a:bodyPr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2300" kern="0">
              <a:solidFill>
                <a:prstClr val="white"/>
              </a:solidFill>
              <a:latin typeface="맑은 고딕"/>
              <a:ea typeface="맑은 고딕"/>
            </a:endParaRPr>
          </a:p>
        </p:txBody>
      </p:sp>
      <p:sp>
        <p:nvSpPr>
          <p:cNvPr id="38" name="모서리가 둥근 직사각형 35"/>
          <p:cNvSpPr/>
          <p:nvPr/>
        </p:nvSpPr>
        <p:spPr>
          <a:xfrm>
            <a:off x="7345334" y="6456543"/>
            <a:ext cx="3510657" cy="630060"/>
          </a:xfrm>
          <a:prstGeom prst="roundRect">
            <a:avLst/>
          </a:prstGeom>
          <a:gradFill>
            <a:gsLst>
              <a:gs pos="0">
                <a:srgbClr val="8064A2"/>
              </a:gs>
              <a:gs pos="61000">
                <a:srgbClr val="8064A2">
                  <a:lumMod val="75000"/>
                </a:srgbClr>
              </a:gs>
              <a:gs pos="100000">
                <a:srgbClr val="8064A2"/>
              </a:gs>
            </a:gsLst>
            <a:lin ang="5400000" scaled="0"/>
          </a:gradFill>
          <a:ln w="25400" cap="flat" cmpd="sng" algn="ctr">
            <a:solidFill>
              <a:sysClr val="window" lastClr="FFFFFF"/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 w="50800" h="25400" prst="coolSlant"/>
          </a:sp3d>
        </p:spPr>
        <p:txBody>
          <a:bodyPr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2300" kern="0">
              <a:solidFill>
                <a:prstClr val="white"/>
              </a:solidFill>
              <a:latin typeface="맑은 고딕"/>
              <a:ea typeface="맑은 고딕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278231" y="2538180"/>
            <a:ext cx="3240584" cy="1501334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dirty="0">
                <a:solidFill>
                  <a:prstClr val="black">
                    <a:lumMod val="75000"/>
                    <a:lumOff val="25000"/>
                  </a:prstClr>
                </a:solidFill>
                <a:ea typeface="HY헤드라인M" pitchFamily="18" charset="-127"/>
                <a:cs typeface="Arial" pitchFamily="34" charset="0"/>
              </a:rPr>
              <a:t>CONTENTS IN HERE !!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dirty="0">
                <a:solidFill>
                  <a:prstClr val="black">
                    <a:lumMod val="75000"/>
                    <a:lumOff val="25000"/>
                  </a:prstClr>
                </a:solidFill>
                <a:ea typeface="HY헤드라인M" pitchFamily="18" charset="-127"/>
                <a:cs typeface="Arial" pitchFamily="34" charset="0"/>
              </a:rPr>
              <a:t>CONTENTS IN HERE !!</a:t>
            </a:r>
            <a:endParaRPr lang="ko-KR" altLang="ko-KR" b="1" dirty="0">
              <a:solidFill>
                <a:prstClr val="black">
                  <a:lumMod val="75000"/>
                  <a:lumOff val="25000"/>
                </a:prstClr>
              </a:solidFill>
              <a:ea typeface="HY헤드라인M" pitchFamily="18" charset="-127"/>
              <a:cs typeface="Arial" pitchFamily="34" charset="0"/>
            </a:endParaRPr>
          </a:p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dirty="0">
                <a:solidFill>
                  <a:prstClr val="black">
                    <a:lumMod val="75000"/>
                    <a:lumOff val="25000"/>
                  </a:prstClr>
                </a:solidFill>
                <a:ea typeface="HY헤드라인M" pitchFamily="18" charset="-127"/>
                <a:cs typeface="Arial" pitchFamily="34" charset="0"/>
              </a:rPr>
              <a:t>CONTENTS IN HERE !!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dirty="0">
                <a:solidFill>
                  <a:prstClr val="black">
                    <a:lumMod val="75000"/>
                    <a:lumOff val="25000"/>
                  </a:prstClr>
                </a:solidFill>
                <a:ea typeface="HY헤드라인M" pitchFamily="18" charset="-127"/>
                <a:cs typeface="Arial" pitchFamily="34" charset="0"/>
              </a:rPr>
              <a:t>CONTENTS IN HERE !!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dirty="0">
                <a:solidFill>
                  <a:prstClr val="black">
                    <a:lumMod val="75000"/>
                    <a:lumOff val="25000"/>
                  </a:prstClr>
                </a:solidFill>
                <a:ea typeface="HY헤드라인M" pitchFamily="18" charset="-127"/>
                <a:cs typeface="Arial" pitchFamily="34" charset="0"/>
              </a:rPr>
              <a:t>CONTENTS IN HERE !!</a:t>
            </a:r>
            <a:endParaRPr lang="ko-KR" altLang="ko-KR" b="1" dirty="0">
              <a:solidFill>
                <a:prstClr val="black">
                  <a:lumMod val="75000"/>
                  <a:lumOff val="25000"/>
                </a:prstClr>
              </a:solidFill>
              <a:ea typeface="HY헤드라인M" pitchFamily="18" charset="-127"/>
              <a:cs typeface="Arial" pitchFamily="34" charset="0"/>
            </a:endParaRPr>
          </a:p>
        </p:txBody>
      </p:sp>
      <p:sp>
        <p:nvSpPr>
          <p:cNvPr id="40" name="TextBox 37"/>
          <p:cNvSpPr txBox="1">
            <a:spLocks noChangeArrowheads="1"/>
          </p:cNvSpPr>
          <p:nvPr/>
        </p:nvSpPr>
        <p:spPr bwMode="auto">
          <a:xfrm>
            <a:off x="1080197" y="1790113"/>
            <a:ext cx="2070373" cy="504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9pPr>
          </a:lstStyle>
          <a:p>
            <a:pPr defTabSz="1152144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500" b="1">
                <a:solidFill>
                  <a:prstClr val="white"/>
                </a:solidFill>
                <a:latin typeface="Arial" panose="020B0604020202020204" pitchFamily="34" charset="0"/>
                <a:ea typeface="HY헤드라인M" pitchFamily="18" charset="-127"/>
                <a:cs typeface="Arial" panose="020B0604020202020204" pitchFamily="34" charset="0"/>
              </a:rPr>
              <a:t>Strengths</a:t>
            </a:r>
            <a:endParaRPr lang="ko-KR" altLang="ko-KR" sz="2500" b="1">
              <a:solidFill>
                <a:prstClr val="white"/>
              </a:solidFill>
              <a:latin typeface="Arial" panose="020B0604020202020204" pitchFamily="34" charset="0"/>
              <a:ea typeface="HY헤드라인M" pitchFamily="18" charset="-127"/>
              <a:cs typeface="Arial" panose="020B0604020202020204" pitchFamily="34" charset="0"/>
            </a:endParaRPr>
          </a:p>
        </p:txBody>
      </p:sp>
      <p:sp>
        <p:nvSpPr>
          <p:cNvPr id="41" name="TextBox 38"/>
          <p:cNvSpPr txBox="1">
            <a:spLocks noChangeArrowheads="1"/>
          </p:cNvSpPr>
          <p:nvPr/>
        </p:nvSpPr>
        <p:spPr bwMode="auto">
          <a:xfrm>
            <a:off x="1080194" y="6510529"/>
            <a:ext cx="2880519" cy="504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9pPr>
          </a:lstStyle>
          <a:p>
            <a:pPr defTabSz="1152144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500" b="1">
                <a:solidFill>
                  <a:prstClr val="white"/>
                </a:solidFill>
                <a:latin typeface="Arial" panose="020B0604020202020204" pitchFamily="34" charset="0"/>
                <a:ea typeface="HY헤드라인M" pitchFamily="18" charset="-127"/>
                <a:cs typeface="Arial" panose="020B0604020202020204" pitchFamily="34" charset="0"/>
              </a:rPr>
              <a:t>Opportunities</a:t>
            </a:r>
            <a:endParaRPr lang="ko-KR" altLang="ko-KR" sz="2500" b="1">
              <a:solidFill>
                <a:prstClr val="white"/>
              </a:solidFill>
              <a:latin typeface="Arial" panose="020B0604020202020204" pitchFamily="34" charset="0"/>
              <a:ea typeface="HY헤드라인M" pitchFamily="18" charset="-127"/>
              <a:cs typeface="Arial" panose="020B0604020202020204" pitchFamily="34" charset="0"/>
            </a:endParaRPr>
          </a:p>
        </p:txBody>
      </p:sp>
      <p:sp>
        <p:nvSpPr>
          <p:cNvPr id="42" name="TextBox 39"/>
          <p:cNvSpPr txBox="1">
            <a:spLocks noChangeArrowheads="1"/>
          </p:cNvSpPr>
          <p:nvPr/>
        </p:nvSpPr>
        <p:spPr bwMode="auto">
          <a:xfrm>
            <a:off x="7741396" y="1778111"/>
            <a:ext cx="2766499" cy="504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9pPr>
          </a:lstStyle>
          <a:p>
            <a:pPr algn="r" defTabSz="1152144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500" b="1">
                <a:solidFill>
                  <a:prstClr val="white"/>
                </a:solidFill>
                <a:latin typeface="Arial" panose="020B0604020202020204" pitchFamily="34" charset="0"/>
                <a:ea typeface="HY헤드라인M" pitchFamily="18" charset="-127"/>
                <a:cs typeface="Arial" panose="020B0604020202020204" pitchFamily="34" charset="0"/>
              </a:rPr>
              <a:t>Weaknesses</a:t>
            </a:r>
            <a:endParaRPr lang="ko-KR" altLang="ko-KR" sz="2500" b="1">
              <a:solidFill>
                <a:prstClr val="white"/>
              </a:solidFill>
              <a:latin typeface="Arial" panose="020B0604020202020204" pitchFamily="34" charset="0"/>
              <a:ea typeface="HY헤드라인M" pitchFamily="18" charset="-127"/>
              <a:cs typeface="Arial" panose="020B0604020202020204" pitchFamily="34" charset="0"/>
            </a:endParaRPr>
          </a:p>
        </p:txBody>
      </p:sp>
      <p:sp>
        <p:nvSpPr>
          <p:cNvPr id="43" name="TextBox 40"/>
          <p:cNvSpPr txBox="1">
            <a:spLocks noChangeArrowheads="1"/>
          </p:cNvSpPr>
          <p:nvPr/>
        </p:nvSpPr>
        <p:spPr bwMode="auto">
          <a:xfrm>
            <a:off x="8437522" y="6498528"/>
            <a:ext cx="2070373" cy="504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9pPr>
          </a:lstStyle>
          <a:p>
            <a:pPr algn="r" defTabSz="1152144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500" b="1">
                <a:solidFill>
                  <a:prstClr val="white"/>
                </a:solidFill>
                <a:latin typeface="Arial" panose="020B0604020202020204" pitchFamily="34" charset="0"/>
                <a:ea typeface="HY헤드라인M" pitchFamily="18" charset="-127"/>
                <a:cs typeface="Arial" panose="020B0604020202020204" pitchFamily="34" charset="0"/>
              </a:rPr>
              <a:t>Threats</a:t>
            </a:r>
            <a:endParaRPr lang="ko-KR" altLang="ko-KR" sz="2500" b="1">
              <a:solidFill>
                <a:prstClr val="white"/>
              </a:solidFill>
              <a:latin typeface="Arial" panose="020B0604020202020204" pitchFamily="34" charset="0"/>
              <a:ea typeface="HY헤드라인M" pitchFamily="18" charset="-127"/>
              <a:cs typeface="Arial" panose="020B0604020202020204" pitchFamily="34" charset="0"/>
            </a:endParaRPr>
          </a:p>
        </p:txBody>
      </p:sp>
      <p:sp>
        <p:nvSpPr>
          <p:cNvPr id="44" name="타원 41"/>
          <p:cNvSpPr/>
          <p:nvPr/>
        </p:nvSpPr>
        <p:spPr>
          <a:xfrm>
            <a:off x="4242766" y="2832204"/>
            <a:ext cx="3150567" cy="3150278"/>
          </a:xfrm>
          <a:prstGeom prst="ellipse">
            <a:avLst/>
          </a:prstGeom>
          <a:solidFill>
            <a:sysClr val="windowText" lastClr="000000">
              <a:lumMod val="50000"/>
              <a:lumOff val="50000"/>
              <a:alpha val="85000"/>
            </a:sysClr>
          </a:soli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2300" kern="0">
              <a:solidFill>
                <a:prstClr val="white"/>
              </a:solidFill>
              <a:latin typeface="맑은 고딕"/>
              <a:ea typeface="맑은 고딕"/>
            </a:endParaRPr>
          </a:p>
        </p:txBody>
      </p:sp>
      <p:grpSp>
        <p:nvGrpSpPr>
          <p:cNvPr id="45" name="그룹 42"/>
          <p:cNvGrpSpPr>
            <a:grpSpLocks/>
          </p:cNvGrpSpPr>
          <p:nvPr/>
        </p:nvGrpSpPr>
        <p:grpSpPr bwMode="auto">
          <a:xfrm>
            <a:off x="4568824" y="3158233"/>
            <a:ext cx="2522455" cy="2522223"/>
            <a:chOff x="3929058" y="3143248"/>
            <a:chExt cx="1285884" cy="1285884"/>
          </a:xfrm>
        </p:grpSpPr>
        <p:sp>
          <p:nvSpPr>
            <p:cNvPr id="46" name="타원 43"/>
            <p:cNvSpPr/>
            <p:nvPr/>
          </p:nvSpPr>
          <p:spPr>
            <a:xfrm>
              <a:off x="3943346" y="3195636"/>
              <a:ext cx="1214446" cy="1214446"/>
            </a:xfrm>
            <a:prstGeom prst="ellipse">
              <a:avLst/>
            </a:prstGeom>
            <a:gradFill>
              <a:gsLst>
                <a:gs pos="0">
                  <a:srgbClr val="F79646"/>
                </a:gs>
                <a:gs pos="61000">
                  <a:srgbClr val="F79646">
                    <a:lumMod val="75000"/>
                  </a:srgbClr>
                </a:gs>
                <a:gs pos="100000">
                  <a:srgbClr val="F79646"/>
                </a:gs>
              </a:gsLst>
              <a:lin ang="5400000" scaled="0"/>
            </a:gra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50800" h="25400" prst="coolSlant"/>
            </a:sp3d>
          </p:spPr>
          <p:txBody>
            <a:bodyPr anchor="ctr"/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sz="2300" kern="0">
                <a:solidFill>
                  <a:prstClr val="white"/>
                </a:solidFill>
                <a:latin typeface="맑은 고딕"/>
                <a:ea typeface="맑은 고딕"/>
              </a:endParaRPr>
            </a:p>
          </p:txBody>
        </p:sp>
        <p:sp>
          <p:nvSpPr>
            <p:cNvPr id="47" name="도넛 44"/>
            <p:cNvSpPr/>
            <p:nvPr/>
          </p:nvSpPr>
          <p:spPr>
            <a:xfrm>
              <a:off x="3929058" y="3143248"/>
              <a:ext cx="1285884" cy="1285884"/>
            </a:xfrm>
            <a:prstGeom prst="donut">
              <a:avLst>
                <a:gd name="adj" fmla="val 8598"/>
              </a:avLst>
            </a:prstGeom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100000">
                  <a:sysClr val="window" lastClr="FFFFFF"/>
                </a:gs>
              </a:gsLst>
              <a:lin ang="2700000" scaled="1"/>
              <a:tileRect/>
            </a:gradFill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33350" h="25400" prst="coolSlant"/>
            </a:sp3d>
          </p:spPr>
          <p:txBody>
            <a:bodyPr anchor="ctr"/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sz="2300" kern="0">
                <a:solidFill>
                  <a:prstClr val="white"/>
                </a:solidFill>
                <a:latin typeface="맑은 고딕"/>
                <a:ea typeface="맑은 고딕"/>
              </a:endParaRPr>
            </a:p>
          </p:txBody>
        </p:sp>
      </p:grpSp>
      <p:sp>
        <p:nvSpPr>
          <p:cNvPr id="48" name="TextBox 45"/>
          <p:cNvSpPr txBox="1">
            <a:spLocks noChangeArrowheads="1"/>
          </p:cNvSpPr>
          <p:nvPr/>
        </p:nvSpPr>
        <p:spPr bwMode="auto">
          <a:xfrm>
            <a:off x="4806866" y="4038312"/>
            <a:ext cx="2070372" cy="814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9pPr>
          </a:lstStyle>
          <a:p>
            <a:pPr algn="ctr" defTabSz="1152144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4500" b="1">
                <a:solidFill>
                  <a:prstClr val="white"/>
                </a:solidFill>
                <a:latin typeface="Arial" panose="020B0604020202020204" pitchFamily="34" charset="0"/>
                <a:ea typeface="HY헤드라인M" pitchFamily="18" charset="-127"/>
                <a:cs typeface="Arial" panose="020B0604020202020204" pitchFamily="34" charset="0"/>
              </a:rPr>
              <a:t>SWOT</a:t>
            </a:r>
            <a:endParaRPr lang="ko-KR" altLang="ko-KR" sz="4500" b="1">
              <a:solidFill>
                <a:prstClr val="white"/>
              </a:solidFill>
              <a:latin typeface="Arial" panose="020B0604020202020204" pitchFamily="34" charset="0"/>
              <a:ea typeface="HY헤드라인M" pitchFamily="18" charset="-127"/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260227" y="4874386"/>
            <a:ext cx="3240584" cy="1501334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dirty="0">
                <a:solidFill>
                  <a:prstClr val="black">
                    <a:lumMod val="75000"/>
                    <a:lumOff val="25000"/>
                  </a:prstClr>
                </a:solidFill>
                <a:ea typeface="HY헤드라인M" pitchFamily="18" charset="-127"/>
                <a:cs typeface="Arial" pitchFamily="34" charset="0"/>
              </a:rPr>
              <a:t>CONTENTS IN HERE !!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dirty="0">
                <a:solidFill>
                  <a:prstClr val="black">
                    <a:lumMod val="75000"/>
                    <a:lumOff val="25000"/>
                  </a:prstClr>
                </a:solidFill>
                <a:ea typeface="HY헤드라인M" pitchFamily="18" charset="-127"/>
                <a:cs typeface="Arial" pitchFamily="34" charset="0"/>
              </a:rPr>
              <a:t>CONTENTS IN HERE !!</a:t>
            </a:r>
            <a:endParaRPr lang="ko-KR" altLang="ko-KR" b="1" dirty="0">
              <a:solidFill>
                <a:prstClr val="black">
                  <a:lumMod val="75000"/>
                  <a:lumOff val="25000"/>
                </a:prstClr>
              </a:solidFill>
              <a:ea typeface="HY헤드라인M" pitchFamily="18" charset="-127"/>
              <a:cs typeface="Arial" pitchFamily="34" charset="0"/>
            </a:endParaRPr>
          </a:p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dirty="0">
                <a:solidFill>
                  <a:prstClr val="black">
                    <a:lumMod val="75000"/>
                    <a:lumOff val="25000"/>
                  </a:prstClr>
                </a:solidFill>
                <a:ea typeface="HY헤드라인M" pitchFamily="18" charset="-127"/>
                <a:cs typeface="Arial" pitchFamily="34" charset="0"/>
              </a:rPr>
              <a:t>CONTENTS IN HERE !!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dirty="0">
                <a:solidFill>
                  <a:prstClr val="black">
                    <a:lumMod val="75000"/>
                    <a:lumOff val="25000"/>
                  </a:prstClr>
                </a:solidFill>
                <a:ea typeface="HY헤드라인M" pitchFamily="18" charset="-127"/>
                <a:cs typeface="Arial" pitchFamily="34" charset="0"/>
              </a:rPr>
              <a:t>CONTENTS IN HERE !!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dirty="0">
                <a:solidFill>
                  <a:prstClr val="black">
                    <a:lumMod val="75000"/>
                    <a:lumOff val="25000"/>
                  </a:prstClr>
                </a:solidFill>
                <a:ea typeface="HY헤드라인M" pitchFamily="18" charset="-127"/>
                <a:cs typeface="Arial" pitchFamily="34" charset="0"/>
              </a:rPr>
              <a:t>CONTENTS IN HERE !!</a:t>
            </a:r>
            <a:endParaRPr lang="ko-KR" altLang="ko-KR" b="1" dirty="0">
              <a:solidFill>
                <a:prstClr val="black">
                  <a:lumMod val="75000"/>
                  <a:lumOff val="25000"/>
                </a:prstClr>
              </a:solidFill>
              <a:ea typeface="HY헤드라인M" pitchFamily="18" charset="-127"/>
              <a:cs typeface="Arial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111281" y="2508178"/>
            <a:ext cx="3240584" cy="1501334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 algn="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dirty="0">
                <a:solidFill>
                  <a:prstClr val="black">
                    <a:lumMod val="75000"/>
                    <a:lumOff val="25000"/>
                  </a:prstClr>
                </a:solidFill>
                <a:ea typeface="HY헤드라인M" pitchFamily="18" charset="-127"/>
                <a:cs typeface="Arial" pitchFamily="34" charset="0"/>
              </a:rPr>
              <a:t>CONTENTS IN HERE !!</a:t>
            </a:r>
          </a:p>
          <a:p>
            <a:pPr algn="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dirty="0">
                <a:solidFill>
                  <a:prstClr val="black">
                    <a:lumMod val="75000"/>
                    <a:lumOff val="25000"/>
                  </a:prstClr>
                </a:solidFill>
                <a:ea typeface="HY헤드라인M" pitchFamily="18" charset="-127"/>
                <a:cs typeface="Arial" pitchFamily="34" charset="0"/>
              </a:rPr>
              <a:t>CONTENTS IN HERE !!</a:t>
            </a:r>
            <a:endParaRPr lang="ko-KR" altLang="ko-KR" b="1" dirty="0">
              <a:solidFill>
                <a:prstClr val="black">
                  <a:lumMod val="75000"/>
                  <a:lumOff val="25000"/>
                </a:prstClr>
              </a:solidFill>
              <a:ea typeface="HY헤드라인M" pitchFamily="18" charset="-127"/>
              <a:cs typeface="Arial" pitchFamily="34" charset="0"/>
            </a:endParaRPr>
          </a:p>
          <a:p>
            <a:pPr algn="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dirty="0">
                <a:solidFill>
                  <a:prstClr val="black">
                    <a:lumMod val="75000"/>
                    <a:lumOff val="25000"/>
                  </a:prstClr>
                </a:solidFill>
                <a:ea typeface="HY헤드라인M" pitchFamily="18" charset="-127"/>
                <a:cs typeface="Arial" pitchFamily="34" charset="0"/>
              </a:rPr>
              <a:t>CONTENTS IN HERE !!</a:t>
            </a:r>
          </a:p>
          <a:p>
            <a:pPr algn="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dirty="0">
                <a:solidFill>
                  <a:prstClr val="black">
                    <a:lumMod val="75000"/>
                    <a:lumOff val="25000"/>
                  </a:prstClr>
                </a:solidFill>
                <a:ea typeface="HY헤드라인M" pitchFamily="18" charset="-127"/>
                <a:cs typeface="Arial" pitchFamily="34" charset="0"/>
              </a:rPr>
              <a:t>CONTENTS IN HERE !!</a:t>
            </a:r>
          </a:p>
          <a:p>
            <a:pPr algn="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dirty="0">
                <a:solidFill>
                  <a:prstClr val="black">
                    <a:lumMod val="75000"/>
                    <a:lumOff val="25000"/>
                  </a:prstClr>
                </a:solidFill>
                <a:ea typeface="HY헤드라인M" pitchFamily="18" charset="-127"/>
                <a:cs typeface="Arial" pitchFamily="34" charset="0"/>
              </a:rPr>
              <a:t>CONTENTS IN HERE !!</a:t>
            </a:r>
            <a:endParaRPr lang="ko-KR" altLang="ko-KR" b="1" dirty="0">
              <a:solidFill>
                <a:prstClr val="black">
                  <a:lumMod val="75000"/>
                  <a:lumOff val="25000"/>
                </a:prstClr>
              </a:solidFill>
              <a:ea typeface="HY헤드라인M" pitchFamily="18" charset="-127"/>
              <a:cs typeface="Arial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093277" y="4844384"/>
            <a:ext cx="3240584" cy="1501334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 algn="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dirty="0">
                <a:solidFill>
                  <a:prstClr val="black">
                    <a:lumMod val="75000"/>
                    <a:lumOff val="25000"/>
                  </a:prstClr>
                </a:solidFill>
                <a:ea typeface="HY헤드라인M" pitchFamily="18" charset="-127"/>
                <a:cs typeface="Arial" pitchFamily="34" charset="0"/>
              </a:rPr>
              <a:t>CONTENTS IN HERE !!</a:t>
            </a:r>
          </a:p>
          <a:p>
            <a:pPr algn="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dirty="0">
                <a:solidFill>
                  <a:prstClr val="black">
                    <a:lumMod val="75000"/>
                    <a:lumOff val="25000"/>
                  </a:prstClr>
                </a:solidFill>
                <a:ea typeface="HY헤드라인M" pitchFamily="18" charset="-127"/>
                <a:cs typeface="Arial" pitchFamily="34" charset="0"/>
              </a:rPr>
              <a:t>CONTENTS IN HERE !!</a:t>
            </a:r>
            <a:endParaRPr lang="ko-KR" altLang="ko-KR" b="1" dirty="0">
              <a:solidFill>
                <a:prstClr val="black">
                  <a:lumMod val="75000"/>
                  <a:lumOff val="25000"/>
                </a:prstClr>
              </a:solidFill>
              <a:ea typeface="HY헤드라인M" pitchFamily="18" charset="-127"/>
              <a:cs typeface="Arial" pitchFamily="34" charset="0"/>
            </a:endParaRPr>
          </a:p>
          <a:p>
            <a:pPr algn="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dirty="0">
                <a:solidFill>
                  <a:prstClr val="black">
                    <a:lumMod val="75000"/>
                    <a:lumOff val="25000"/>
                  </a:prstClr>
                </a:solidFill>
                <a:ea typeface="HY헤드라인M" pitchFamily="18" charset="-127"/>
                <a:cs typeface="Arial" pitchFamily="34" charset="0"/>
              </a:rPr>
              <a:t>CONTENTS IN HERE !!</a:t>
            </a:r>
          </a:p>
          <a:p>
            <a:pPr algn="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dirty="0">
                <a:solidFill>
                  <a:prstClr val="black">
                    <a:lumMod val="75000"/>
                    <a:lumOff val="25000"/>
                  </a:prstClr>
                </a:solidFill>
                <a:ea typeface="HY헤드라인M" pitchFamily="18" charset="-127"/>
                <a:cs typeface="Arial" pitchFamily="34" charset="0"/>
              </a:rPr>
              <a:t>CONTENTS IN HERE !!</a:t>
            </a:r>
          </a:p>
          <a:p>
            <a:pPr algn="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dirty="0">
                <a:solidFill>
                  <a:prstClr val="black">
                    <a:lumMod val="75000"/>
                    <a:lumOff val="25000"/>
                  </a:prstClr>
                </a:solidFill>
                <a:ea typeface="HY헤드라인M" pitchFamily="18" charset="-127"/>
                <a:cs typeface="Arial" pitchFamily="34" charset="0"/>
              </a:rPr>
              <a:t>CONTENTS IN HERE !!</a:t>
            </a:r>
            <a:endParaRPr lang="ko-KR" altLang="ko-KR" b="1" dirty="0">
              <a:solidFill>
                <a:prstClr val="black">
                  <a:lumMod val="75000"/>
                  <a:lumOff val="25000"/>
                </a:prstClr>
              </a:solidFill>
              <a:ea typeface="HY헤드라인M" pitchFamily="18" charset="-127"/>
              <a:cs typeface="Arial" pitchFamily="34" charset="0"/>
            </a:endParaRPr>
          </a:p>
        </p:txBody>
      </p:sp>
      <p:sp>
        <p:nvSpPr>
          <p:cNvPr id="52" name="갈매기형 수장 49"/>
          <p:cNvSpPr/>
          <p:nvPr/>
        </p:nvSpPr>
        <p:spPr>
          <a:xfrm>
            <a:off x="3646657" y="1854119"/>
            <a:ext cx="200036" cy="360032"/>
          </a:xfrm>
          <a:prstGeom prst="chevron">
            <a:avLst/>
          </a:prstGeom>
          <a:solidFill>
            <a:srgbClr val="4F81BD">
              <a:lumMod val="20000"/>
              <a:lumOff val="8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2300" kern="0">
              <a:solidFill>
                <a:prstClr val="black"/>
              </a:solidFill>
              <a:latin typeface="맑은 고딕"/>
              <a:ea typeface="맑은 고딕"/>
            </a:endParaRPr>
          </a:p>
        </p:txBody>
      </p:sp>
      <p:sp>
        <p:nvSpPr>
          <p:cNvPr id="53" name="갈매기형 수장 50"/>
          <p:cNvSpPr/>
          <p:nvPr/>
        </p:nvSpPr>
        <p:spPr>
          <a:xfrm>
            <a:off x="3838692" y="1854119"/>
            <a:ext cx="200036" cy="360032"/>
          </a:xfrm>
          <a:prstGeom prst="chevron">
            <a:avLst/>
          </a:prstGeom>
          <a:solidFill>
            <a:srgbClr val="4F81BD">
              <a:lumMod val="20000"/>
              <a:lumOff val="8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2300" kern="0">
              <a:solidFill>
                <a:prstClr val="black"/>
              </a:solidFill>
              <a:latin typeface="맑은 고딕"/>
              <a:ea typeface="맑은 고딕"/>
            </a:endParaRPr>
          </a:p>
        </p:txBody>
      </p:sp>
      <p:sp>
        <p:nvSpPr>
          <p:cNvPr id="54" name="갈매기형 수장 51"/>
          <p:cNvSpPr/>
          <p:nvPr/>
        </p:nvSpPr>
        <p:spPr>
          <a:xfrm>
            <a:off x="3658660" y="6588536"/>
            <a:ext cx="200036" cy="360032"/>
          </a:xfrm>
          <a:prstGeom prst="chevron">
            <a:avLst/>
          </a:prstGeom>
          <a:solidFill>
            <a:srgbClr val="4BACC6">
              <a:lumMod val="20000"/>
              <a:lumOff val="8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2300" kern="0">
              <a:solidFill>
                <a:prstClr val="black"/>
              </a:solidFill>
              <a:latin typeface="맑은 고딕"/>
              <a:ea typeface="맑은 고딕"/>
            </a:endParaRPr>
          </a:p>
        </p:txBody>
      </p:sp>
      <p:sp>
        <p:nvSpPr>
          <p:cNvPr id="55" name="갈매기형 수장 52"/>
          <p:cNvSpPr/>
          <p:nvPr/>
        </p:nvSpPr>
        <p:spPr>
          <a:xfrm>
            <a:off x="3850694" y="6588536"/>
            <a:ext cx="200036" cy="360032"/>
          </a:xfrm>
          <a:prstGeom prst="chevron">
            <a:avLst/>
          </a:prstGeom>
          <a:solidFill>
            <a:srgbClr val="4BACC6">
              <a:lumMod val="20000"/>
              <a:lumOff val="8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2300" kern="0">
              <a:solidFill>
                <a:prstClr val="black"/>
              </a:solidFill>
              <a:latin typeface="맑은 고딕"/>
              <a:ea typeface="맑은 고딕"/>
            </a:endParaRPr>
          </a:p>
        </p:txBody>
      </p:sp>
      <p:sp>
        <p:nvSpPr>
          <p:cNvPr id="56" name="갈매기형 수장 53"/>
          <p:cNvSpPr/>
          <p:nvPr/>
        </p:nvSpPr>
        <p:spPr>
          <a:xfrm flipH="1">
            <a:off x="7651379" y="6588536"/>
            <a:ext cx="200036" cy="360032"/>
          </a:xfrm>
          <a:prstGeom prst="chevron">
            <a:avLst/>
          </a:prstGeom>
          <a:solidFill>
            <a:srgbClr val="4BACC6">
              <a:lumMod val="20000"/>
              <a:lumOff val="8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2300" kern="0">
              <a:solidFill>
                <a:prstClr val="black"/>
              </a:solidFill>
              <a:latin typeface="맑은 고딕"/>
              <a:ea typeface="맑은 고딕"/>
            </a:endParaRPr>
          </a:p>
        </p:txBody>
      </p:sp>
      <p:sp>
        <p:nvSpPr>
          <p:cNvPr id="57" name="갈매기형 수장 54"/>
          <p:cNvSpPr/>
          <p:nvPr/>
        </p:nvSpPr>
        <p:spPr>
          <a:xfrm flipH="1">
            <a:off x="7843413" y="6588536"/>
            <a:ext cx="200036" cy="360032"/>
          </a:xfrm>
          <a:prstGeom prst="chevron">
            <a:avLst/>
          </a:prstGeom>
          <a:solidFill>
            <a:srgbClr val="4BACC6">
              <a:lumMod val="20000"/>
              <a:lumOff val="8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2300" kern="0">
              <a:solidFill>
                <a:prstClr val="black"/>
              </a:solidFill>
              <a:latin typeface="맑은 고딕"/>
              <a:ea typeface="맑은 고딕"/>
            </a:endParaRPr>
          </a:p>
        </p:txBody>
      </p:sp>
      <p:sp>
        <p:nvSpPr>
          <p:cNvPr id="58" name="갈매기형 수장 55"/>
          <p:cNvSpPr/>
          <p:nvPr/>
        </p:nvSpPr>
        <p:spPr>
          <a:xfrm flipH="1">
            <a:off x="7603370" y="1866118"/>
            <a:ext cx="200036" cy="360032"/>
          </a:xfrm>
          <a:prstGeom prst="chevron">
            <a:avLst/>
          </a:prstGeom>
          <a:solidFill>
            <a:srgbClr val="9BBB59">
              <a:lumMod val="20000"/>
              <a:lumOff val="8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2300" kern="0">
              <a:solidFill>
                <a:prstClr val="black"/>
              </a:solidFill>
              <a:latin typeface="맑은 고딕"/>
              <a:ea typeface="맑은 고딕"/>
            </a:endParaRPr>
          </a:p>
        </p:txBody>
      </p:sp>
      <p:sp>
        <p:nvSpPr>
          <p:cNvPr id="59" name="갈매기형 수장 56"/>
          <p:cNvSpPr/>
          <p:nvPr/>
        </p:nvSpPr>
        <p:spPr>
          <a:xfrm flipH="1">
            <a:off x="7795405" y="1866118"/>
            <a:ext cx="200036" cy="360032"/>
          </a:xfrm>
          <a:prstGeom prst="chevron">
            <a:avLst/>
          </a:prstGeom>
          <a:solidFill>
            <a:srgbClr val="9BBB59">
              <a:lumMod val="20000"/>
              <a:lumOff val="8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2300" kern="0">
              <a:solidFill>
                <a:prstClr val="black"/>
              </a:solidFill>
              <a:latin typeface="맑은 고딕"/>
              <a:ea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40328122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406</Words>
  <Application>Microsoft Office PowerPoint</Application>
  <PresentationFormat>自定义</PresentationFormat>
  <Paragraphs>67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2019-08-28T12:29:22Z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