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46"/>
          <p:cNvGrpSpPr/>
          <p:nvPr/>
        </p:nvGrpSpPr>
        <p:grpSpPr>
          <a:xfrm>
            <a:off x="1536278" y="1602696"/>
            <a:ext cx="3936709" cy="2645748"/>
            <a:chOff x="1219201" y="1100522"/>
            <a:chExt cx="3124200" cy="2099877"/>
          </a:xfrm>
        </p:grpSpPr>
        <p:sp>
          <p:nvSpPr>
            <p:cNvPr id="30" name="Rounded Rectangle 5"/>
            <p:cNvSpPr/>
            <p:nvPr/>
          </p:nvSpPr>
          <p:spPr>
            <a:xfrm rot="16200000">
              <a:off x="1728981" y="590743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Rounded Rectangle 12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00B0F0"/>
                </a:gs>
                <a:gs pos="50000">
                  <a:srgbClr val="0070C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2" name="Group 44"/>
          <p:cNvGrpSpPr/>
          <p:nvPr/>
        </p:nvGrpSpPr>
        <p:grpSpPr>
          <a:xfrm>
            <a:off x="5953072" y="1602698"/>
            <a:ext cx="3936709" cy="2645748"/>
            <a:chOff x="4724400" y="1100523"/>
            <a:chExt cx="3124200" cy="2099877"/>
          </a:xfrm>
        </p:grpSpPr>
        <p:sp>
          <p:nvSpPr>
            <p:cNvPr id="33" name="Rounded Rectangle 14"/>
            <p:cNvSpPr/>
            <p:nvPr/>
          </p:nvSpPr>
          <p:spPr>
            <a:xfrm rot="16200000">
              <a:off x="5234180" y="590744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Rounded Rectangle 16"/>
            <p:cNvSpPr/>
            <p:nvPr/>
          </p:nvSpPr>
          <p:spPr>
            <a:xfrm rot="16200000">
              <a:off x="6086476" y="-261546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5" name="Group 45"/>
          <p:cNvGrpSpPr/>
          <p:nvPr/>
        </p:nvGrpSpPr>
        <p:grpSpPr>
          <a:xfrm>
            <a:off x="1536278" y="4551577"/>
            <a:ext cx="3936709" cy="2645748"/>
            <a:chOff x="1219201" y="3612495"/>
            <a:chExt cx="3124200" cy="2099877"/>
          </a:xfrm>
        </p:grpSpPr>
        <p:sp>
          <p:nvSpPr>
            <p:cNvPr id="36" name="Rounded Rectangle 17"/>
            <p:cNvSpPr/>
            <p:nvPr/>
          </p:nvSpPr>
          <p:spPr>
            <a:xfrm rot="16200000">
              <a:off x="1728981" y="3102716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" name="Rounded Rectangle 18"/>
            <p:cNvSpPr/>
            <p:nvPr/>
          </p:nvSpPr>
          <p:spPr>
            <a:xfrm rot="16200000">
              <a:off x="2581277" y="2250426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00B0F0"/>
                </a:gs>
                <a:gs pos="50000">
                  <a:srgbClr val="0070C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8" name="Group 43"/>
          <p:cNvGrpSpPr/>
          <p:nvPr/>
        </p:nvGrpSpPr>
        <p:grpSpPr>
          <a:xfrm>
            <a:off x="5953072" y="4770977"/>
            <a:ext cx="3936709" cy="2645748"/>
            <a:chOff x="4724400" y="3615123"/>
            <a:chExt cx="3124200" cy="2099877"/>
          </a:xfrm>
        </p:grpSpPr>
        <p:sp>
          <p:nvSpPr>
            <p:cNvPr id="39" name="Rounded Rectangle 19"/>
            <p:cNvSpPr/>
            <p:nvPr/>
          </p:nvSpPr>
          <p:spPr>
            <a:xfrm rot="16200000">
              <a:off x="5234180" y="3105344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Rounded Rectangle 20"/>
            <p:cNvSpPr/>
            <p:nvPr/>
          </p:nvSpPr>
          <p:spPr>
            <a:xfrm rot="16200000">
              <a:off x="6086476" y="2253054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372066" y="888017"/>
            <a:ext cx="10765940" cy="76806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SWOT Analysis</a:t>
            </a:r>
            <a:endParaRPr lang="en-US" altLang="ko-KR" sz="3200" b="1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3568643" y="2840321"/>
            <a:ext cx="1728311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6129104" y="2840321"/>
            <a:ext cx="1728311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3648657" y="5960596"/>
            <a:ext cx="1728311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45" name="AutoShape 64"/>
          <p:cNvSpPr>
            <a:spLocks noChangeArrowheads="1"/>
          </p:cNvSpPr>
          <p:nvPr/>
        </p:nvSpPr>
        <p:spPr bwMode="gray">
          <a:xfrm>
            <a:off x="6081095" y="5960596"/>
            <a:ext cx="1728311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46" name="Text Box 394"/>
          <p:cNvSpPr txBox="1">
            <a:spLocks noChangeArrowheads="1"/>
          </p:cNvSpPr>
          <p:nvPr/>
        </p:nvSpPr>
        <p:spPr bwMode="auto">
          <a:xfrm>
            <a:off x="1824329" y="2292273"/>
            <a:ext cx="3264588" cy="1745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47" name="Text Box 394"/>
          <p:cNvSpPr txBox="1">
            <a:spLocks noChangeArrowheads="1"/>
          </p:cNvSpPr>
          <p:nvPr/>
        </p:nvSpPr>
        <p:spPr bwMode="auto">
          <a:xfrm>
            <a:off x="6301135" y="2292273"/>
            <a:ext cx="3264588" cy="1745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48" name="Text Box 394"/>
          <p:cNvSpPr txBox="1">
            <a:spLocks noChangeArrowheads="1"/>
          </p:cNvSpPr>
          <p:nvPr/>
        </p:nvSpPr>
        <p:spPr bwMode="auto">
          <a:xfrm>
            <a:off x="6301135" y="5484555"/>
            <a:ext cx="3264588" cy="1745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49" name="Text Box 394"/>
          <p:cNvSpPr txBox="1">
            <a:spLocks noChangeArrowheads="1"/>
          </p:cNvSpPr>
          <p:nvPr/>
        </p:nvSpPr>
        <p:spPr bwMode="auto">
          <a:xfrm>
            <a:off x="1848333" y="5484555"/>
            <a:ext cx="3264588" cy="1745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50" name="AutoShape 64"/>
          <p:cNvSpPr>
            <a:spLocks noChangeArrowheads="1"/>
          </p:cNvSpPr>
          <p:nvPr/>
        </p:nvSpPr>
        <p:spPr bwMode="gray">
          <a:xfrm>
            <a:off x="5953072" y="1608212"/>
            <a:ext cx="3936709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51" name="AutoShape 64"/>
          <p:cNvSpPr>
            <a:spLocks noChangeArrowheads="1"/>
          </p:cNvSpPr>
          <p:nvPr/>
        </p:nvSpPr>
        <p:spPr bwMode="gray">
          <a:xfrm>
            <a:off x="1520274" y="1608212"/>
            <a:ext cx="3936709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52" name="AutoShape 64"/>
          <p:cNvSpPr>
            <a:spLocks noChangeArrowheads="1"/>
          </p:cNvSpPr>
          <p:nvPr/>
        </p:nvSpPr>
        <p:spPr bwMode="gray">
          <a:xfrm>
            <a:off x="1520274" y="4760490"/>
            <a:ext cx="3936709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53" name="AutoShape 64"/>
          <p:cNvSpPr>
            <a:spLocks noChangeArrowheads="1"/>
          </p:cNvSpPr>
          <p:nvPr/>
        </p:nvSpPr>
        <p:spPr bwMode="gray">
          <a:xfrm>
            <a:off x="5953072" y="4760490"/>
            <a:ext cx="3936709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54" name="AutoShape 64"/>
          <p:cNvSpPr>
            <a:spLocks noChangeArrowheads="1"/>
          </p:cNvSpPr>
          <p:nvPr/>
        </p:nvSpPr>
        <p:spPr bwMode="gray">
          <a:xfrm rot="16200000">
            <a:off x="-137860" y="2677678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55" name="AutoShape 64"/>
          <p:cNvSpPr>
            <a:spLocks noChangeArrowheads="1"/>
          </p:cNvSpPr>
          <p:nvPr/>
        </p:nvSpPr>
        <p:spPr bwMode="gray">
          <a:xfrm rot="16200000">
            <a:off x="-137861" y="5845958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External Factors</a:t>
            </a:r>
          </a:p>
        </p:txBody>
      </p:sp>
    </p:spTree>
    <p:extLst>
      <p:ext uri="{BB962C8B-B14F-4D97-AF65-F5344CB8AC3E}">
        <p14:creationId xmlns:p14="http://schemas.microsoft.com/office/powerpoint/2010/main" val="1854151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44"/>
          <p:cNvGrpSpPr/>
          <p:nvPr/>
        </p:nvGrpSpPr>
        <p:grpSpPr>
          <a:xfrm rot="16200000">
            <a:off x="5055858" y="-2216048"/>
            <a:ext cx="1429486" cy="8309657"/>
            <a:chOff x="1219198" y="1100520"/>
            <a:chExt cx="3124203" cy="7086600"/>
          </a:xfrm>
        </p:grpSpPr>
        <p:sp>
          <p:nvSpPr>
            <p:cNvPr id="34" name="Rounded Rectangle 45"/>
            <p:cNvSpPr/>
            <p:nvPr/>
          </p:nvSpPr>
          <p:spPr>
            <a:xfrm rot="16200000">
              <a:off x="-764384" y="3084102"/>
              <a:ext cx="7086600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" name="Rounded Rectangle 46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00B0F0"/>
                </a:gs>
                <a:gs pos="50000">
                  <a:srgbClr val="0070C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7" name="AutoShape 64"/>
          <p:cNvSpPr>
            <a:spLocks noChangeArrowheads="1"/>
          </p:cNvSpPr>
          <p:nvPr/>
        </p:nvSpPr>
        <p:spPr bwMode="gray">
          <a:xfrm rot="16200000">
            <a:off x="1120995" y="1718816"/>
            <a:ext cx="1429487" cy="43992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grpSp>
        <p:nvGrpSpPr>
          <p:cNvPr id="38" name="Group 76"/>
          <p:cNvGrpSpPr/>
          <p:nvPr/>
        </p:nvGrpSpPr>
        <p:grpSpPr>
          <a:xfrm rot="16200000">
            <a:off x="5055858" y="-623280"/>
            <a:ext cx="1429486" cy="8309657"/>
            <a:chOff x="1219198" y="1100520"/>
            <a:chExt cx="3124203" cy="7086600"/>
          </a:xfrm>
        </p:grpSpPr>
        <p:sp>
          <p:nvSpPr>
            <p:cNvPr id="39" name="Rounded Rectangle 77"/>
            <p:cNvSpPr/>
            <p:nvPr/>
          </p:nvSpPr>
          <p:spPr>
            <a:xfrm rot="16200000">
              <a:off x="-764384" y="3084102"/>
              <a:ext cx="7086600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Rounded Rectangle 78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1" name="AutoShape 64"/>
          <p:cNvSpPr>
            <a:spLocks noChangeArrowheads="1"/>
          </p:cNvSpPr>
          <p:nvPr/>
        </p:nvSpPr>
        <p:spPr bwMode="gray">
          <a:xfrm rot="16200000">
            <a:off x="1120995" y="3311584"/>
            <a:ext cx="1429487" cy="43992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grpSp>
        <p:nvGrpSpPr>
          <p:cNvPr id="42" name="Group 80"/>
          <p:cNvGrpSpPr/>
          <p:nvPr/>
        </p:nvGrpSpPr>
        <p:grpSpPr>
          <a:xfrm rot="16200000">
            <a:off x="5055858" y="984893"/>
            <a:ext cx="1429486" cy="8309657"/>
            <a:chOff x="1219198" y="1100520"/>
            <a:chExt cx="3124203" cy="7086600"/>
          </a:xfrm>
        </p:grpSpPr>
        <p:sp>
          <p:nvSpPr>
            <p:cNvPr id="43" name="Rounded Rectangle 81"/>
            <p:cNvSpPr/>
            <p:nvPr/>
          </p:nvSpPr>
          <p:spPr>
            <a:xfrm rot="16200000">
              <a:off x="-764384" y="3084102"/>
              <a:ext cx="7086600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" name="Rounded Rectangle 82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00B0F0"/>
                </a:gs>
                <a:gs pos="50000">
                  <a:srgbClr val="0070C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5" name="AutoShape 64"/>
          <p:cNvSpPr>
            <a:spLocks noChangeArrowheads="1"/>
          </p:cNvSpPr>
          <p:nvPr/>
        </p:nvSpPr>
        <p:spPr bwMode="gray">
          <a:xfrm rot="16200000">
            <a:off x="1120995" y="4919758"/>
            <a:ext cx="1429487" cy="43992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grpSp>
        <p:nvGrpSpPr>
          <p:cNvPr id="46" name="Group 84"/>
          <p:cNvGrpSpPr/>
          <p:nvPr/>
        </p:nvGrpSpPr>
        <p:grpSpPr>
          <a:xfrm rot="16200000">
            <a:off x="5055858" y="2593067"/>
            <a:ext cx="1429486" cy="8309657"/>
            <a:chOff x="1219198" y="1100520"/>
            <a:chExt cx="3124203" cy="7086600"/>
          </a:xfrm>
        </p:grpSpPr>
        <p:sp>
          <p:nvSpPr>
            <p:cNvPr id="47" name="Rounded Rectangle 85"/>
            <p:cNvSpPr/>
            <p:nvPr/>
          </p:nvSpPr>
          <p:spPr>
            <a:xfrm rot="16200000">
              <a:off x="-764384" y="3084102"/>
              <a:ext cx="7086600" cy="311943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Rounded Rectangle 86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9" name="AutoShape 64"/>
          <p:cNvSpPr>
            <a:spLocks noChangeArrowheads="1"/>
          </p:cNvSpPr>
          <p:nvPr/>
        </p:nvSpPr>
        <p:spPr bwMode="gray">
          <a:xfrm rot="16200000">
            <a:off x="1120995" y="6527931"/>
            <a:ext cx="1429487" cy="43992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50" name="AutoShape 64"/>
          <p:cNvSpPr>
            <a:spLocks noChangeArrowheads="1"/>
          </p:cNvSpPr>
          <p:nvPr/>
        </p:nvSpPr>
        <p:spPr bwMode="gray">
          <a:xfrm>
            <a:off x="8251583" y="1334226"/>
            <a:ext cx="1608321" cy="1246351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51" name="AutoShape 64"/>
          <p:cNvSpPr>
            <a:spLocks noChangeArrowheads="1"/>
          </p:cNvSpPr>
          <p:nvPr/>
        </p:nvSpPr>
        <p:spPr bwMode="gray">
          <a:xfrm>
            <a:off x="8251583" y="2897727"/>
            <a:ext cx="1608321" cy="1246351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52" name="AutoShape 64"/>
          <p:cNvSpPr>
            <a:spLocks noChangeArrowheads="1"/>
          </p:cNvSpPr>
          <p:nvPr/>
        </p:nvSpPr>
        <p:spPr bwMode="gray">
          <a:xfrm>
            <a:off x="8251583" y="4505901"/>
            <a:ext cx="1608321" cy="1246351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53" name="AutoShape 64"/>
          <p:cNvSpPr>
            <a:spLocks noChangeArrowheads="1"/>
          </p:cNvSpPr>
          <p:nvPr/>
        </p:nvSpPr>
        <p:spPr bwMode="gray">
          <a:xfrm>
            <a:off x="8251583" y="6140877"/>
            <a:ext cx="1608321" cy="1246351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srgbClr val="ECECEC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54" name="Text Box 394"/>
          <p:cNvSpPr txBox="1">
            <a:spLocks noChangeArrowheads="1"/>
          </p:cNvSpPr>
          <p:nvPr/>
        </p:nvSpPr>
        <p:spPr bwMode="auto">
          <a:xfrm>
            <a:off x="2330580" y="1486290"/>
            <a:ext cx="7326795" cy="9743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Lorem is simply dummy text of then and scrambled it to make a type specimen book. Lorem is simply dummy text of then and scrambled it to make a type specimen book. </a:t>
            </a:r>
          </a:p>
        </p:txBody>
      </p:sp>
      <p:sp>
        <p:nvSpPr>
          <p:cNvPr id="55" name="Text Box 394"/>
          <p:cNvSpPr txBox="1">
            <a:spLocks noChangeArrowheads="1"/>
          </p:cNvSpPr>
          <p:nvPr/>
        </p:nvSpPr>
        <p:spPr bwMode="auto">
          <a:xfrm>
            <a:off x="2330580" y="3049791"/>
            <a:ext cx="7326795" cy="9743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Lorem is simply dummy text of then and scrambled it to make a type specimen book. Lorem is simply dummy text of then and scrambled it to make a type specimen book. </a:t>
            </a:r>
          </a:p>
        </p:txBody>
      </p:sp>
      <p:sp>
        <p:nvSpPr>
          <p:cNvPr id="56" name="Text Box 394"/>
          <p:cNvSpPr txBox="1">
            <a:spLocks noChangeArrowheads="1"/>
          </p:cNvSpPr>
          <p:nvPr/>
        </p:nvSpPr>
        <p:spPr bwMode="auto">
          <a:xfrm>
            <a:off x="2330580" y="4640096"/>
            <a:ext cx="7326795" cy="9743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Lorem is simply dummy text of then and scrambled it to make a type specimen book. Lorem is simply dummy text of then and scrambled it to make a type specimen book. </a:t>
            </a: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2330580" y="6301875"/>
            <a:ext cx="7326795" cy="9743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onvece. Lorem is simply dummy text of then and scrambled it to make a type specimen book. Lorem is simply dummy text of then and scrambled it to make a type specimen book. </a:t>
            </a:r>
          </a:p>
        </p:txBody>
      </p:sp>
    </p:spTree>
    <p:extLst>
      <p:ext uri="{BB962C8B-B14F-4D97-AF65-F5344CB8AC3E}">
        <p14:creationId xmlns:p14="http://schemas.microsoft.com/office/powerpoint/2010/main" val="1565204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05"/>
          <p:cNvGrpSpPr/>
          <p:nvPr/>
        </p:nvGrpSpPr>
        <p:grpSpPr>
          <a:xfrm>
            <a:off x="3308202" y="1344119"/>
            <a:ext cx="2379995" cy="5856517"/>
            <a:chOff x="2625412" y="1066800"/>
            <a:chExt cx="1888781" cy="4648200"/>
          </a:xfrm>
        </p:grpSpPr>
        <p:grpSp>
          <p:nvGrpSpPr>
            <p:cNvPr id="31" name="Group 70"/>
            <p:cNvGrpSpPr/>
            <p:nvPr/>
          </p:nvGrpSpPr>
          <p:grpSpPr>
            <a:xfrm>
              <a:off x="2625412" y="1066800"/>
              <a:ext cx="1888781" cy="4648200"/>
              <a:chOff x="1219201" y="1100523"/>
              <a:chExt cx="3124200" cy="46482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33" name="Rounded Rectangle 71"/>
              <p:cNvSpPr/>
              <p:nvPr/>
            </p:nvSpPr>
            <p:spPr>
              <a:xfrm rot="16200000">
                <a:off x="454820" y="1864905"/>
                <a:ext cx="4648200" cy="3119435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" name="Rounded Rectangle 72"/>
              <p:cNvSpPr/>
              <p:nvPr/>
            </p:nvSpPr>
            <p:spPr>
              <a:xfrm rot="16200000">
                <a:off x="2581277" y="-261547"/>
                <a:ext cx="400047" cy="3124200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100000">
                    <a:srgbClr val="FF0000"/>
                  </a:gs>
                  <a:gs pos="50000">
                    <a:srgbClr val="C00000"/>
                  </a:gs>
                </a:gsLst>
                <a:lin ang="10800000" scaled="0"/>
              </a:gradFill>
              <a:ln w="635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32" name="AutoShape 64"/>
            <p:cNvSpPr>
              <a:spLocks noChangeArrowheads="1"/>
            </p:cNvSpPr>
            <p:nvPr/>
          </p:nvSpPr>
          <p:spPr bwMode="gray">
            <a:xfrm>
              <a:off x="2638425" y="4570730"/>
              <a:ext cx="1866900" cy="1063004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00" b="1" kern="0" dirty="0">
                  <a:solidFill>
                    <a:srgbClr val="ECECEC"/>
                  </a:solidFill>
                  <a:latin typeface="Calibri"/>
                  <a:ea typeface="굴림" charset="-127"/>
                  <a:cs typeface="Arial" pitchFamily="34" charset="0"/>
                </a:rPr>
                <a:t>W</a:t>
              </a:r>
            </a:p>
          </p:txBody>
        </p:sp>
      </p:grpSp>
      <p:grpSp>
        <p:nvGrpSpPr>
          <p:cNvPr id="35" name="Group 106"/>
          <p:cNvGrpSpPr/>
          <p:nvPr/>
        </p:nvGrpSpPr>
        <p:grpSpPr>
          <a:xfrm>
            <a:off x="5990065" y="1344119"/>
            <a:ext cx="2379995" cy="5856517"/>
            <a:chOff x="4753757" y="1066800"/>
            <a:chExt cx="1888781" cy="4648200"/>
          </a:xfrm>
        </p:grpSpPr>
        <p:grpSp>
          <p:nvGrpSpPr>
            <p:cNvPr id="36" name="Group 73"/>
            <p:cNvGrpSpPr/>
            <p:nvPr/>
          </p:nvGrpSpPr>
          <p:grpSpPr>
            <a:xfrm>
              <a:off x="4753757" y="1066800"/>
              <a:ext cx="1888781" cy="4648200"/>
              <a:chOff x="1219201" y="1100523"/>
              <a:chExt cx="3124200" cy="46482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38" name="Rounded Rectangle 74"/>
              <p:cNvSpPr/>
              <p:nvPr/>
            </p:nvSpPr>
            <p:spPr>
              <a:xfrm rot="16200000">
                <a:off x="454820" y="1864905"/>
                <a:ext cx="4648200" cy="3119435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9" name="Rounded Rectangle 75"/>
              <p:cNvSpPr/>
              <p:nvPr/>
            </p:nvSpPr>
            <p:spPr>
              <a:xfrm rot="16200000">
                <a:off x="2581277" y="-261547"/>
                <a:ext cx="400047" cy="3124200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100000">
                    <a:srgbClr val="00B0F0"/>
                  </a:gs>
                  <a:gs pos="50000">
                    <a:srgbClr val="0070C0"/>
                  </a:gs>
                </a:gsLst>
                <a:lin ang="10800000" scaled="0"/>
              </a:gradFill>
              <a:ln w="635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37" name="AutoShape 64"/>
            <p:cNvSpPr>
              <a:spLocks noChangeArrowheads="1"/>
            </p:cNvSpPr>
            <p:nvPr/>
          </p:nvSpPr>
          <p:spPr bwMode="gray">
            <a:xfrm>
              <a:off x="4762500" y="4570730"/>
              <a:ext cx="1866900" cy="1063004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00" b="1" kern="0" dirty="0">
                  <a:solidFill>
                    <a:srgbClr val="ECECEC"/>
                  </a:solidFill>
                  <a:latin typeface="Calibri"/>
                  <a:ea typeface="굴림" charset="-127"/>
                  <a:cs typeface="Arial" pitchFamily="34" charset="0"/>
                </a:rPr>
                <a:t>O</a:t>
              </a:r>
            </a:p>
          </p:txBody>
        </p:sp>
      </p:grpSp>
      <p:grpSp>
        <p:nvGrpSpPr>
          <p:cNvPr id="40" name="Group 107"/>
          <p:cNvGrpSpPr/>
          <p:nvPr/>
        </p:nvGrpSpPr>
        <p:grpSpPr>
          <a:xfrm>
            <a:off x="8661994" y="1344119"/>
            <a:ext cx="2379995" cy="5856517"/>
            <a:chOff x="6874219" y="1066800"/>
            <a:chExt cx="1888781" cy="4648200"/>
          </a:xfrm>
        </p:grpSpPr>
        <p:grpSp>
          <p:nvGrpSpPr>
            <p:cNvPr id="41" name="Group 76"/>
            <p:cNvGrpSpPr/>
            <p:nvPr/>
          </p:nvGrpSpPr>
          <p:grpSpPr>
            <a:xfrm>
              <a:off x="6874219" y="1066800"/>
              <a:ext cx="1888781" cy="4648200"/>
              <a:chOff x="1219201" y="1100523"/>
              <a:chExt cx="3124200" cy="46482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3" name="Rounded Rectangle 80"/>
              <p:cNvSpPr/>
              <p:nvPr/>
            </p:nvSpPr>
            <p:spPr>
              <a:xfrm rot="16200000">
                <a:off x="454820" y="1864905"/>
                <a:ext cx="4648200" cy="3119435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" name="Rounded Rectangle 84"/>
              <p:cNvSpPr/>
              <p:nvPr/>
            </p:nvSpPr>
            <p:spPr>
              <a:xfrm rot="16200000">
                <a:off x="2581277" y="-261547"/>
                <a:ext cx="400047" cy="3124200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100000">
                    <a:srgbClr val="FF0000"/>
                  </a:gs>
                  <a:gs pos="50000">
                    <a:srgbClr val="C00000"/>
                  </a:gs>
                </a:gsLst>
                <a:lin ang="10800000" scaled="0"/>
              </a:gradFill>
              <a:ln w="635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42" name="AutoShape 64"/>
            <p:cNvSpPr>
              <a:spLocks noChangeArrowheads="1"/>
            </p:cNvSpPr>
            <p:nvPr/>
          </p:nvSpPr>
          <p:spPr bwMode="gray">
            <a:xfrm>
              <a:off x="6877050" y="4570730"/>
              <a:ext cx="1866900" cy="1063004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00" b="1" kern="0" dirty="0">
                  <a:solidFill>
                    <a:srgbClr val="ECECEC"/>
                  </a:solidFill>
                  <a:latin typeface="Calibri"/>
                  <a:ea typeface="굴림" charset="-127"/>
                  <a:cs typeface="Arial" pitchFamily="34" charset="0"/>
                </a:rPr>
                <a:t>T</a:t>
              </a:r>
            </a:p>
          </p:txBody>
        </p:sp>
      </p:grpSp>
      <p:grpSp>
        <p:nvGrpSpPr>
          <p:cNvPr id="45" name="Group 104"/>
          <p:cNvGrpSpPr/>
          <p:nvPr/>
        </p:nvGrpSpPr>
        <p:grpSpPr>
          <a:xfrm>
            <a:off x="579987" y="1344119"/>
            <a:ext cx="2379995" cy="5856517"/>
            <a:chOff x="460281" y="1066800"/>
            <a:chExt cx="1888781" cy="4648200"/>
          </a:xfrm>
        </p:grpSpPr>
        <p:grpSp>
          <p:nvGrpSpPr>
            <p:cNvPr id="46" name="Group 25"/>
            <p:cNvGrpSpPr/>
            <p:nvPr/>
          </p:nvGrpSpPr>
          <p:grpSpPr>
            <a:xfrm>
              <a:off x="460281" y="1066800"/>
              <a:ext cx="1888781" cy="4648200"/>
              <a:chOff x="1219201" y="1100523"/>
              <a:chExt cx="3124200" cy="46482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8" name="Rounded Rectangle 26"/>
              <p:cNvSpPr/>
              <p:nvPr/>
            </p:nvSpPr>
            <p:spPr>
              <a:xfrm rot="16200000">
                <a:off x="454820" y="1864905"/>
                <a:ext cx="4648200" cy="3119435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9" name="Rounded Rectangle 27"/>
              <p:cNvSpPr/>
              <p:nvPr/>
            </p:nvSpPr>
            <p:spPr>
              <a:xfrm rot="16200000">
                <a:off x="2581277" y="-261547"/>
                <a:ext cx="400047" cy="3124200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100000">
                    <a:srgbClr val="00B0F0"/>
                  </a:gs>
                  <a:gs pos="50000">
                    <a:srgbClr val="0070C0"/>
                  </a:gs>
                </a:gsLst>
                <a:lin ang="10800000" scaled="0"/>
              </a:gradFill>
              <a:ln w="635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47" name="AutoShape 64"/>
            <p:cNvSpPr>
              <a:spLocks noChangeArrowheads="1"/>
            </p:cNvSpPr>
            <p:nvPr/>
          </p:nvSpPr>
          <p:spPr bwMode="gray">
            <a:xfrm>
              <a:off x="466725" y="4570730"/>
              <a:ext cx="1866900" cy="1063004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00" b="1" kern="0" dirty="0">
                  <a:solidFill>
                    <a:srgbClr val="ECECEC"/>
                  </a:solidFill>
                  <a:latin typeface="Calibri"/>
                  <a:ea typeface="굴림" charset="-127"/>
                  <a:cs typeface="Arial" pitchFamily="34" charset="0"/>
                </a:rPr>
                <a:t>S</a:t>
              </a:r>
            </a:p>
          </p:txBody>
        </p:sp>
      </p:grpSp>
      <p:sp>
        <p:nvSpPr>
          <p:cNvPr id="50" name="AutoShape 64"/>
          <p:cNvSpPr>
            <a:spLocks noChangeArrowheads="1"/>
          </p:cNvSpPr>
          <p:nvPr/>
        </p:nvSpPr>
        <p:spPr bwMode="gray">
          <a:xfrm>
            <a:off x="3300594" y="1344119"/>
            <a:ext cx="2364426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51" name="AutoShape 64"/>
          <p:cNvSpPr>
            <a:spLocks noChangeArrowheads="1"/>
          </p:cNvSpPr>
          <p:nvPr/>
        </p:nvSpPr>
        <p:spPr bwMode="gray">
          <a:xfrm>
            <a:off x="576104" y="1344119"/>
            <a:ext cx="2400432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52" name="AutoShape 64"/>
          <p:cNvSpPr>
            <a:spLocks noChangeArrowheads="1"/>
          </p:cNvSpPr>
          <p:nvPr/>
        </p:nvSpPr>
        <p:spPr bwMode="gray">
          <a:xfrm>
            <a:off x="5977076" y="1344119"/>
            <a:ext cx="2376428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53" name="AutoShape 64"/>
          <p:cNvSpPr>
            <a:spLocks noChangeArrowheads="1"/>
          </p:cNvSpPr>
          <p:nvPr/>
        </p:nvSpPr>
        <p:spPr bwMode="gray">
          <a:xfrm>
            <a:off x="8641556" y="1352119"/>
            <a:ext cx="2400432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54" name="Text Box 394"/>
          <p:cNvSpPr txBox="1">
            <a:spLocks noChangeArrowheads="1"/>
          </p:cNvSpPr>
          <p:nvPr/>
        </p:nvSpPr>
        <p:spPr bwMode="auto">
          <a:xfrm>
            <a:off x="728268" y="2046892"/>
            <a:ext cx="2112379" cy="4271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3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4</a:t>
            </a: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Lorem is simply dummy text of then and scrambled it to make.</a:t>
            </a:r>
          </a:p>
        </p:txBody>
      </p:sp>
      <p:sp>
        <p:nvSpPr>
          <p:cNvPr id="55" name="Text Box 394"/>
          <p:cNvSpPr txBox="1">
            <a:spLocks noChangeArrowheads="1"/>
          </p:cNvSpPr>
          <p:nvPr/>
        </p:nvSpPr>
        <p:spPr bwMode="auto">
          <a:xfrm>
            <a:off x="3440756" y="2046892"/>
            <a:ext cx="2112379" cy="4271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3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4</a:t>
            </a: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Lorem is simply dummy text of then and scrambled it to make.</a:t>
            </a:r>
          </a:p>
        </p:txBody>
      </p:sp>
      <p:sp>
        <p:nvSpPr>
          <p:cNvPr id="56" name="Text Box 394"/>
          <p:cNvSpPr txBox="1">
            <a:spLocks noChangeArrowheads="1"/>
          </p:cNvSpPr>
          <p:nvPr/>
        </p:nvSpPr>
        <p:spPr bwMode="auto">
          <a:xfrm>
            <a:off x="6117238" y="2046892"/>
            <a:ext cx="2112379" cy="4271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3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4</a:t>
            </a: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Lorem is simply dummy text of then and scrambled it to make.</a:t>
            </a: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8793720" y="2046892"/>
            <a:ext cx="2112379" cy="4271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It has survived not onvece: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2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3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4</a:t>
            </a: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Lorem is simply dummy text of then and scrambled it to make.</a:t>
            </a:r>
          </a:p>
        </p:txBody>
      </p:sp>
    </p:spTree>
    <p:extLst>
      <p:ext uri="{BB962C8B-B14F-4D97-AF65-F5344CB8AC3E}">
        <p14:creationId xmlns:p14="http://schemas.microsoft.com/office/powerpoint/2010/main" val="247660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910</Words>
  <Application>Microsoft Office PowerPoint</Application>
  <PresentationFormat>自定义</PresentationFormat>
  <Paragraphs>92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2019-08-28T12:29:07Z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