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0"/>
          <p:cNvSpPr/>
          <p:nvPr/>
        </p:nvSpPr>
        <p:spPr>
          <a:xfrm>
            <a:off x="4228565" y="2018871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9"/>
          <p:cNvSpPr/>
          <p:nvPr/>
        </p:nvSpPr>
        <p:spPr>
          <a:xfrm>
            <a:off x="4228565" y="4643103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26"/>
          <p:cNvSpPr/>
          <p:nvPr/>
        </p:nvSpPr>
        <p:spPr>
          <a:xfrm>
            <a:off x="1508075" y="2012054"/>
            <a:ext cx="2284960" cy="2205966"/>
          </a:xfrm>
          <a:prstGeom prst="rect">
            <a:avLst/>
          </a:prstGeom>
          <a:gradFill>
            <a:gsLst>
              <a:gs pos="100000">
                <a:srgbClr val="00B0F0"/>
              </a:gs>
              <a:gs pos="50000">
                <a:srgbClr val="0070C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0"/>
          <p:cNvSpPr/>
          <p:nvPr/>
        </p:nvSpPr>
        <p:spPr>
          <a:xfrm>
            <a:off x="1508075" y="4643103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AutoShape 64"/>
          <p:cNvSpPr>
            <a:spLocks noChangeArrowheads="1"/>
          </p:cNvSpPr>
          <p:nvPr/>
        </p:nvSpPr>
        <p:spPr bwMode="gray">
          <a:xfrm>
            <a:off x="1536277" y="2400212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4224761" y="2400212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gray">
          <a:xfrm>
            <a:off x="1505357" y="1248110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Positive</a:t>
            </a:r>
          </a:p>
        </p:txBody>
      </p:sp>
      <p:sp>
        <p:nvSpPr>
          <p:cNvPr id="31" name="AutoShape 64"/>
          <p:cNvSpPr>
            <a:spLocks noChangeArrowheads="1"/>
          </p:cNvSpPr>
          <p:nvPr/>
        </p:nvSpPr>
        <p:spPr bwMode="gray">
          <a:xfrm>
            <a:off x="4215744" y="1248110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Negative</a:t>
            </a:r>
          </a:p>
        </p:txBody>
      </p:sp>
      <p:sp>
        <p:nvSpPr>
          <p:cNvPr id="32" name="AutoShape 64"/>
          <p:cNvSpPr>
            <a:spLocks noChangeArrowheads="1"/>
          </p:cNvSpPr>
          <p:nvPr/>
        </p:nvSpPr>
        <p:spPr bwMode="gray">
          <a:xfrm rot="16200000">
            <a:off x="41023" y="5467043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External Factors</a:t>
            </a:r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gray">
          <a:xfrm rot="16200000">
            <a:off x="41023" y="2859644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gray">
          <a:xfrm>
            <a:off x="1536277" y="4896432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35" name="AutoShape 64"/>
          <p:cNvSpPr>
            <a:spLocks noChangeArrowheads="1"/>
          </p:cNvSpPr>
          <p:nvPr/>
        </p:nvSpPr>
        <p:spPr bwMode="gray">
          <a:xfrm>
            <a:off x="4224761" y="4896432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36" name="Rounded Rectangle 25"/>
          <p:cNvSpPr/>
          <p:nvPr/>
        </p:nvSpPr>
        <p:spPr>
          <a:xfrm rot="16200000">
            <a:off x="2628272" y="2677736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28"/>
          <p:cNvSpPr/>
          <p:nvPr/>
        </p:nvSpPr>
        <p:spPr>
          <a:xfrm rot="16200000">
            <a:off x="2628272" y="25309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8" name="Straight Connector 32"/>
          <p:cNvCxnSpPr/>
          <p:nvPr/>
        </p:nvCxnSpPr>
        <p:spPr>
          <a:xfrm rot="16200000" flipH="1">
            <a:off x="1086605" y="4392434"/>
            <a:ext cx="5820645" cy="323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50000">
                  <a:srgbClr val="383838">
                    <a:lumMod val="40000"/>
                    <a:lumOff val="60000"/>
                  </a:srgbClr>
                </a:gs>
                <a:gs pos="100000">
                  <a:srgbClr val="00B0F0">
                    <a:tint val="23500"/>
                    <a:satMod val="160000"/>
                    <a:alpha val="0"/>
                  </a:srgbClr>
                </a:gs>
              </a:gsLst>
              <a:lin ang="0" scaled="0"/>
            </a:gradFill>
            <a:prstDash val="solid"/>
          </a:ln>
          <a:effectLst/>
        </p:spPr>
      </p:cxnSp>
      <p:sp>
        <p:nvSpPr>
          <p:cNvPr id="39" name="Rounded Rectangle 31"/>
          <p:cNvSpPr/>
          <p:nvPr/>
        </p:nvSpPr>
        <p:spPr>
          <a:xfrm>
            <a:off x="7681383" y="1792158"/>
            <a:ext cx="3392611" cy="5280466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 Box 394"/>
          <p:cNvSpPr txBox="1">
            <a:spLocks noChangeArrowheads="1"/>
          </p:cNvSpPr>
          <p:nvPr/>
        </p:nvSpPr>
        <p:spPr bwMode="auto">
          <a:xfrm>
            <a:off x="7969435" y="1950847"/>
            <a:ext cx="2803705" cy="4656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   Strengths: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3 -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4 -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5 -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onvece. Lorem is simply dummy text.</a:t>
            </a:r>
          </a:p>
        </p:txBody>
      </p: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520274" y="3648322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4240764" y="3648322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1520274" y="6204243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4240764" y="6204243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45" name="Rectangle 40"/>
          <p:cNvSpPr/>
          <p:nvPr/>
        </p:nvSpPr>
        <p:spPr>
          <a:xfrm>
            <a:off x="8078696" y="2065838"/>
            <a:ext cx="312054" cy="301268"/>
          </a:xfrm>
          <a:prstGeom prst="rect">
            <a:avLst/>
          </a:prstGeom>
          <a:gradFill>
            <a:gsLst>
              <a:gs pos="100000">
                <a:srgbClr val="00B0F0"/>
              </a:gs>
              <a:gs pos="50000">
                <a:srgbClr val="0070C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684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4"/>
          <p:cNvSpPr/>
          <p:nvPr/>
        </p:nvSpPr>
        <p:spPr>
          <a:xfrm>
            <a:off x="1508075" y="2140679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7"/>
          <p:cNvSpPr/>
          <p:nvPr/>
        </p:nvSpPr>
        <p:spPr>
          <a:xfrm>
            <a:off x="4221633" y="2129985"/>
            <a:ext cx="2291274" cy="2208195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29"/>
          <p:cNvSpPr/>
          <p:nvPr/>
        </p:nvSpPr>
        <p:spPr>
          <a:xfrm>
            <a:off x="4228565" y="4756910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0"/>
          <p:cNvSpPr/>
          <p:nvPr/>
        </p:nvSpPr>
        <p:spPr>
          <a:xfrm>
            <a:off x="1508075" y="4756910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AutoShape 64"/>
          <p:cNvSpPr>
            <a:spLocks noChangeArrowheads="1"/>
          </p:cNvSpPr>
          <p:nvPr/>
        </p:nvSpPr>
        <p:spPr bwMode="gray">
          <a:xfrm>
            <a:off x="1536277" y="251401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4224761" y="251401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  <a:endParaRPr lang="en-US" sz="12600" b="1" kern="0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gray">
          <a:xfrm>
            <a:off x="1505357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Positive</a:t>
            </a:r>
          </a:p>
        </p:txBody>
      </p:sp>
      <p:sp>
        <p:nvSpPr>
          <p:cNvPr id="31" name="AutoShape 64"/>
          <p:cNvSpPr>
            <a:spLocks noChangeArrowheads="1"/>
          </p:cNvSpPr>
          <p:nvPr/>
        </p:nvSpPr>
        <p:spPr bwMode="gray">
          <a:xfrm>
            <a:off x="4215744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Negative</a:t>
            </a:r>
          </a:p>
        </p:txBody>
      </p:sp>
      <p:sp>
        <p:nvSpPr>
          <p:cNvPr id="32" name="AutoShape 64"/>
          <p:cNvSpPr>
            <a:spLocks noChangeArrowheads="1"/>
          </p:cNvSpPr>
          <p:nvPr/>
        </p:nvSpPr>
        <p:spPr bwMode="gray">
          <a:xfrm rot="16200000">
            <a:off x="41023" y="5580850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External Factors</a:t>
            </a:r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gray">
          <a:xfrm rot="16200000">
            <a:off x="41023" y="2973451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gray">
          <a:xfrm>
            <a:off x="1536277" y="501023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35" name="AutoShape 64"/>
          <p:cNvSpPr>
            <a:spLocks noChangeArrowheads="1"/>
          </p:cNvSpPr>
          <p:nvPr/>
        </p:nvSpPr>
        <p:spPr bwMode="gray">
          <a:xfrm>
            <a:off x="4224761" y="501023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36" name="Rounded Rectangle 25"/>
          <p:cNvSpPr/>
          <p:nvPr/>
        </p:nvSpPr>
        <p:spPr>
          <a:xfrm rot="16200000">
            <a:off x="2628272" y="2791543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28"/>
          <p:cNvSpPr/>
          <p:nvPr/>
        </p:nvSpPr>
        <p:spPr>
          <a:xfrm rot="16200000">
            <a:off x="2628272" y="139116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8" name="Straight Connector 32"/>
          <p:cNvCxnSpPr/>
          <p:nvPr/>
        </p:nvCxnSpPr>
        <p:spPr>
          <a:xfrm rot="16200000" flipH="1">
            <a:off x="1086605" y="4506241"/>
            <a:ext cx="5820645" cy="323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50000">
                  <a:srgbClr val="383838">
                    <a:lumMod val="40000"/>
                    <a:lumOff val="60000"/>
                  </a:srgbClr>
                </a:gs>
                <a:gs pos="100000">
                  <a:srgbClr val="00B0F0">
                    <a:tint val="23500"/>
                    <a:satMod val="160000"/>
                    <a:alpha val="0"/>
                  </a:srgbClr>
                </a:gs>
              </a:gsLst>
              <a:lin ang="0" scaled="0"/>
            </a:gradFill>
            <a:prstDash val="solid"/>
          </a:ln>
          <a:effectLst/>
        </p:spPr>
      </p:cxnSp>
      <p:sp>
        <p:nvSpPr>
          <p:cNvPr id="39" name="Rounded Rectangle 31"/>
          <p:cNvSpPr/>
          <p:nvPr/>
        </p:nvSpPr>
        <p:spPr>
          <a:xfrm>
            <a:off x="7681383" y="1905965"/>
            <a:ext cx="3392611" cy="5280466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 Box 394"/>
          <p:cNvSpPr txBox="1">
            <a:spLocks noChangeArrowheads="1"/>
          </p:cNvSpPr>
          <p:nvPr/>
        </p:nvSpPr>
        <p:spPr bwMode="auto">
          <a:xfrm>
            <a:off x="7969435" y="2064654"/>
            <a:ext cx="2803705" cy="4656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  Weaknesses: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3 -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4 -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5 -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onvece. Lorem is simply dummy text.</a:t>
            </a:r>
          </a:p>
        </p:txBody>
      </p: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52027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424076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152027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424076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45" name="Rectangle 40"/>
          <p:cNvSpPr/>
          <p:nvPr/>
        </p:nvSpPr>
        <p:spPr>
          <a:xfrm>
            <a:off x="8078696" y="2179645"/>
            <a:ext cx="312054" cy="301268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315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4"/>
          <p:cNvSpPr/>
          <p:nvPr/>
        </p:nvSpPr>
        <p:spPr>
          <a:xfrm>
            <a:off x="1508075" y="2140679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7"/>
          <p:cNvSpPr/>
          <p:nvPr/>
        </p:nvSpPr>
        <p:spPr>
          <a:xfrm>
            <a:off x="1508075" y="4742092"/>
            <a:ext cx="2284960" cy="2205966"/>
          </a:xfrm>
          <a:prstGeom prst="rect">
            <a:avLst/>
          </a:prstGeom>
          <a:gradFill>
            <a:gsLst>
              <a:gs pos="100000">
                <a:srgbClr val="00B0F0"/>
              </a:gs>
              <a:gs pos="50000">
                <a:srgbClr val="0070C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30"/>
          <p:cNvSpPr/>
          <p:nvPr/>
        </p:nvSpPr>
        <p:spPr>
          <a:xfrm>
            <a:off x="4228565" y="2132678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9"/>
          <p:cNvSpPr/>
          <p:nvPr/>
        </p:nvSpPr>
        <p:spPr>
          <a:xfrm>
            <a:off x="4228565" y="4756910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AutoShape 64"/>
          <p:cNvSpPr>
            <a:spLocks noChangeArrowheads="1"/>
          </p:cNvSpPr>
          <p:nvPr/>
        </p:nvSpPr>
        <p:spPr bwMode="gray">
          <a:xfrm>
            <a:off x="1536277" y="251401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4224761" y="251401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gray">
          <a:xfrm>
            <a:off x="1505357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Positive</a:t>
            </a:r>
          </a:p>
        </p:txBody>
      </p:sp>
      <p:sp>
        <p:nvSpPr>
          <p:cNvPr id="31" name="AutoShape 64"/>
          <p:cNvSpPr>
            <a:spLocks noChangeArrowheads="1"/>
          </p:cNvSpPr>
          <p:nvPr/>
        </p:nvSpPr>
        <p:spPr bwMode="gray">
          <a:xfrm>
            <a:off x="4215744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Negative</a:t>
            </a:r>
          </a:p>
        </p:txBody>
      </p:sp>
      <p:sp>
        <p:nvSpPr>
          <p:cNvPr id="32" name="AutoShape 64"/>
          <p:cNvSpPr>
            <a:spLocks noChangeArrowheads="1"/>
          </p:cNvSpPr>
          <p:nvPr/>
        </p:nvSpPr>
        <p:spPr bwMode="gray">
          <a:xfrm rot="16200000">
            <a:off x="41023" y="5580850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External Factors</a:t>
            </a:r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gray">
          <a:xfrm rot="16200000">
            <a:off x="41023" y="2973451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gray">
          <a:xfrm>
            <a:off x="1536277" y="501023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35" name="AutoShape 64"/>
          <p:cNvSpPr>
            <a:spLocks noChangeArrowheads="1"/>
          </p:cNvSpPr>
          <p:nvPr/>
        </p:nvSpPr>
        <p:spPr bwMode="gray">
          <a:xfrm>
            <a:off x="4224761" y="501023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36" name="Rounded Rectangle 25"/>
          <p:cNvSpPr/>
          <p:nvPr/>
        </p:nvSpPr>
        <p:spPr>
          <a:xfrm rot="16200000">
            <a:off x="2628272" y="2784569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28"/>
          <p:cNvSpPr/>
          <p:nvPr/>
        </p:nvSpPr>
        <p:spPr>
          <a:xfrm rot="16200000">
            <a:off x="2628272" y="139116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8" name="Straight Connector 32"/>
          <p:cNvCxnSpPr/>
          <p:nvPr/>
        </p:nvCxnSpPr>
        <p:spPr>
          <a:xfrm rot="16200000" flipH="1">
            <a:off x="1086605" y="4506241"/>
            <a:ext cx="5820645" cy="323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50000">
                  <a:srgbClr val="383838">
                    <a:lumMod val="40000"/>
                    <a:lumOff val="60000"/>
                  </a:srgbClr>
                </a:gs>
                <a:gs pos="100000">
                  <a:srgbClr val="00B0F0">
                    <a:tint val="23500"/>
                    <a:satMod val="160000"/>
                    <a:alpha val="0"/>
                  </a:srgbClr>
                </a:gs>
              </a:gsLst>
              <a:lin ang="0" scaled="0"/>
            </a:gradFill>
            <a:prstDash val="solid"/>
          </a:ln>
          <a:effectLst/>
        </p:spPr>
      </p:cxnSp>
      <p:sp>
        <p:nvSpPr>
          <p:cNvPr id="39" name="Rounded Rectangle 31"/>
          <p:cNvSpPr/>
          <p:nvPr/>
        </p:nvSpPr>
        <p:spPr>
          <a:xfrm>
            <a:off x="7681383" y="1905965"/>
            <a:ext cx="3392611" cy="5280466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 Box 394"/>
          <p:cNvSpPr txBox="1">
            <a:spLocks noChangeArrowheads="1"/>
          </p:cNvSpPr>
          <p:nvPr/>
        </p:nvSpPr>
        <p:spPr bwMode="auto">
          <a:xfrm>
            <a:off x="7969435" y="2064654"/>
            <a:ext cx="2803705" cy="4656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 Opportunities: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3 -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4 -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5 -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onvece. Lorem is simply dummy text.</a:t>
            </a:r>
          </a:p>
        </p:txBody>
      </p: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52027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424076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152027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424076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45" name="Rectangle 40"/>
          <p:cNvSpPr/>
          <p:nvPr/>
        </p:nvSpPr>
        <p:spPr>
          <a:xfrm>
            <a:off x="8078696" y="2179645"/>
            <a:ext cx="312054" cy="301268"/>
          </a:xfrm>
          <a:prstGeom prst="rect">
            <a:avLst/>
          </a:prstGeom>
          <a:gradFill>
            <a:gsLst>
              <a:gs pos="100000">
                <a:srgbClr val="00B0F0"/>
              </a:gs>
              <a:gs pos="50000">
                <a:srgbClr val="0070C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393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6"/>
          <p:cNvSpPr/>
          <p:nvPr/>
        </p:nvSpPr>
        <p:spPr>
          <a:xfrm>
            <a:off x="4228565" y="2128678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30"/>
          <p:cNvSpPr/>
          <p:nvPr/>
        </p:nvSpPr>
        <p:spPr>
          <a:xfrm>
            <a:off x="4221633" y="4770218"/>
            <a:ext cx="2291274" cy="2208195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34"/>
          <p:cNvSpPr/>
          <p:nvPr/>
        </p:nvSpPr>
        <p:spPr>
          <a:xfrm>
            <a:off x="1508075" y="2140679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0"/>
          <p:cNvSpPr/>
          <p:nvPr/>
        </p:nvSpPr>
        <p:spPr>
          <a:xfrm>
            <a:off x="1508075" y="4756910"/>
            <a:ext cx="2284960" cy="2205966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AutoShape 64"/>
          <p:cNvSpPr>
            <a:spLocks noChangeArrowheads="1"/>
          </p:cNvSpPr>
          <p:nvPr/>
        </p:nvSpPr>
        <p:spPr bwMode="gray">
          <a:xfrm>
            <a:off x="1536277" y="251401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4224761" y="251401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</a:t>
            </a:r>
            <a:endParaRPr lang="en-US" sz="12600" b="1" kern="0" dirty="0">
              <a:solidFill>
                <a:prstClr val="white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gray">
          <a:xfrm>
            <a:off x="1505357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Positive</a:t>
            </a:r>
          </a:p>
        </p:txBody>
      </p:sp>
      <p:sp>
        <p:nvSpPr>
          <p:cNvPr id="31" name="AutoShape 64"/>
          <p:cNvSpPr>
            <a:spLocks noChangeArrowheads="1"/>
          </p:cNvSpPr>
          <p:nvPr/>
        </p:nvSpPr>
        <p:spPr bwMode="gray">
          <a:xfrm>
            <a:off x="4215744" y="1361917"/>
            <a:ext cx="2284960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Negative</a:t>
            </a:r>
          </a:p>
        </p:txBody>
      </p:sp>
      <p:sp>
        <p:nvSpPr>
          <p:cNvPr id="32" name="AutoShape 64"/>
          <p:cNvSpPr>
            <a:spLocks noChangeArrowheads="1"/>
          </p:cNvSpPr>
          <p:nvPr/>
        </p:nvSpPr>
        <p:spPr bwMode="gray">
          <a:xfrm rot="16200000">
            <a:off x="41023" y="5580850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External Factors</a:t>
            </a:r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gray">
          <a:xfrm rot="16200000">
            <a:off x="41023" y="2973451"/>
            <a:ext cx="2284750" cy="47275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gray">
          <a:xfrm>
            <a:off x="1536277" y="5010239"/>
            <a:ext cx="2208398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35" name="AutoShape 64"/>
          <p:cNvSpPr>
            <a:spLocks noChangeArrowheads="1"/>
          </p:cNvSpPr>
          <p:nvPr/>
        </p:nvSpPr>
        <p:spPr bwMode="gray">
          <a:xfrm>
            <a:off x="4224761" y="5010239"/>
            <a:ext cx="2304415" cy="1339336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00" b="1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36" name="Rounded Rectangle 25"/>
          <p:cNvSpPr/>
          <p:nvPr/>
        </p:nvSpPr>
        <p:spPr>
          <a:xfrm rot="16200000">
            <a:off x="2628272" y="2791543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28"/>
          <p:cNvSpPr/>
          <p:nvPr/>
        </p:nvSpPr>
        <p:spPr>
          <a:xfrm rot="16200000">
            <a:off x="2628272" y="139116"/>
            <a:ext cx="2645748" cy="6173979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8" name="Straight Connector 32"/>
          <p:cNvCxnSpPr/>
          <p:nvPr/>
        </p:nvCxnSpPr>
        <p:spPr>
          <a:xfrm rot="16200000" flipH="1">
            <a:off x="1086605" y="4506241"/>
            <a:ext cx="5820645" cy="323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00B0F0">
                    <a:tint val="66000"/>
                    <a:satMod val="160000"/>
                    <a:alpha val="0"/>
                  </a:srgbClr>
                </a:gs>
                <a:gs pos="50000">
                  <a:srgbClr val="383838">
                    <a:lumMod val="40000"/>
                    <a:lumOff val="60000"/>
                  </a:srgbClr>
                </a:gs>
                <a:gs pos="100000">
                  <a:srgbClr val="00B0F0">
                    <a:tint val="23500"/>
                    <a:satMod val="160000"/>
                    <a:alpha val="0"/>
                  </a:srgbClr>
                </a:gs>
              </a:gsLst>
              <a:lin ang="0" scaled="0"/>
            </a:gradFill>
            <a:prstDash val="solid"/>
          </a:ln>
          <a:effectLst/>
        </p:spPr>
      </p:cxnSp>
      <p:sp>
        <p:nvSpPr>
          <p:cNvPr id="39" name="Rounded Rectangle 31"/>
          <p:cNvSpPr/>
          <p:nvPr/>
        </p:nvSpPr>
        <p:spPr>
          <a:xfrm>
            <a:off x="7681383" y="1905965"/>
            <a:ext cx="3392611" cy="5280466"/>
          </a:xfrm>
          <a:prstGeom prst="roundRect">
            <a:avLst>
              <a:gd name="adj" fmla="val 5881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 Box 394"/>
          <p:cNvSpPr txBox="1">
            <a:spLocks noChangeArrowheads="1"/>
          </p:cNvSpPr>
          <p:nvPr/>
        </p:nvSpPr>
        <p:spPr bwMode="auto">
          <a:xfrm>
            <a:off x="7969435" y="2064654"/>
            <a:ext cx="2803705" cy="4656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  </a:t>
            </a:r>
            <a:r>
              <a:rPr lang="ru-RU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2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Threats: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1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-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3 -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simply 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4 -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dummy text of then and scrambled it to make a type specimen book. </a:t>
            </a: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kern="0" dirty="0">
              <a:solidFill>
                <a:srgbClr val="383838">
                  <a:lumMod val="75000"/>
                  <a:lumOff val="25000"/>
                </a:srgbClr>
              </a:solidFill>
              <a:latin typeface="Calibri"/>
              <a:ea typeface="굴림" charset="-127"/>
              <a:cs typeface="Arial" pitchFamily="34" charset="0"/>
            </a:endParaRPr>
          </a:p>
          <a:p>
            <a:pPr algn="just"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  </a:t>
            </a:r>
            <a:r>
              <a:rPr lang="en-US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  <a:r>
              <a:rPr lang="ru-RU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5 -</a:t>
            </a:r>
            <a:r>
              <a:rPr lang="en-US" altLang="ko-KR" sz="1500" b="1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 It has onvece. </a:t>
            </a:r>
            <a:r>
              <a:rPr lang="en-US" altLang="ko-KR" sz="1500" kern="0" dirty="0">
                <a:solidFill>
                  <a:srgbClr val="383838">
                    <a:lumMod val="75000"/>
                    <a:lumOff val="25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onvece. Lorem is simply dummy text.</a:t>
            </a:r>
          </a:p>
        </p:txBody>
      </p: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52027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4240764" y="3762129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152027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4" name="AutoShape 64"/>
          <p:cNvSpPr>
            <a:spLocks noChangeArrowheads="1"/>
          </p:cNvSpPr>
          <p:nvPr/>
        </p:nvSpPr>
        <p:spPr bwMode="gray">
          <a:xfrm>
            <a:off x="4240764" y="6318050"/>
            <a:ext cx="2224401" cy="472707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45" name="Rectangle 40"/>
          <p:cNvSpPr/>
          <p:nvPr/>
        </p:nvSpPr>
        <p:spPr>
          <a:xfrm>
            <a:off x="8078696" y="2179645"/>
            <a:ext cx="312054" cy="301268"/>
          </a:xfrm>
          <a:prstGeom prst="rect">
            <a:avLst/>
          </a:prstGeom>
          <a:gradFill>
            <a:gsLst>
              <a:gs pos="100000">
                <a:srgbClr val="FF0000"/>
              </a:gs>
              <a:gs pos="50000">
                <a:srgbClr val="C00000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079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644</Words>
  <Application>Microsoft Office PowerPoint</Application>
  <PresentationFormat>自定义</PresentationFormat>
  <Paragraphs>101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2019-08-28T12:27:48Z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