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F5A762-5ECE-447F-85FD-D7496534A11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34D0E7-FC60-490D-B1AD-662FCEAAAF00}">
      <dgm:prSet phldrT="[Text]" custT="1"/>
      <dgm:spPr>
        <a:xfrm>
          <a:off x="2688484" y="1920169"/>
          <a:ext cx="2304414" cy="1280112"/>
        </a:xfrm>
        <a:solidFill>
          <a:sysClr val="window" lastClr="FFFFFF"/>
        </a:solidFill>
        <a:ln w="12700" cap="flat" cmpd="sng" algn="ctr">
          <a:solidFill>
            <a:sysClr val="window" lastClr="FFFFFF">
              <a:lumMod val="8500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4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SWOT Analysis</a:t>
          </a:r>
          <a:endParaRPr lang="en-US" sz="24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81D1D75-D000-4E6C-ABB9-D7FB343C4C62}" type="parTrans" cxnId="{9F5AEAB6-30AD-493D-88C5-F2A8C07F2632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92E4474-2580-4CD1-AEDC-C3FA127301F1}" type="sibTrans" cxnId="{9F5AEAB6-30AD-493D-88C5-F2A8C07F2632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02A8976-04C5-4493-BF4F-9C7BEE1538C6}">
      <dgm:prSet phldrT="[Text]"/>
      <dgm:spPr>
        <a:xfrm rot="16200000">
          <a:off x="640232" y="-640232"/>
          <a:ext cx="2560225" cy="3840691"/>
        </a:xfr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27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970AEE6E-B366-4BF3-9A71-AFA1EC2F692C}" type="parTrans" cxnId="{1A979888-0F23-41D3-A3C4-40D519ED729D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91E6F80-C547-4C87-9107-7111E3B7A8D3}" type="sibTrans" cxnId="{1A979888-0F23-41D3-A3C4-40D519ED729D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76141E8-43E1-42FE-B996-69E517C1FCD9}">
      <dgm:prSet phldrT="[Text]"/>
      <dgm:spPr>
        <a:xfrm>
          <a:off x="3840691" y="0"/>
          <a:ext cx="3840691" cy="2560225"/>
        </a:xfr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108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E8AFD34F-7969-4650-8CC0-2EA4FF918FE7}" type="parTrans" cxnId="{153AE08F-9DBE-4B72-B6F2-821D661E117B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6B6D8B8-8394-43A5-BEF3-11EC7AB73550}" type="sibTrans" cxnId="{153AE08F-9DBE-4B72-B6F2-821D661E117B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1A72B87-DC72-408B-A478-85D0D1940E3A}">
      <dgm:prSet phldrT="[Text]"/>
      <dgm:spPr>
        <a:xfrm rot="10800000">
          <a:off x="0" y="2560225"/>
          <a:ext cx="3840691" cy="2560225"/>
        </a:xfr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108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91C494C-8B12-4F26-B0E5-745A99251083}" type="parTrans" cxnId="{1504D1FD-FAEC-4DE4-AB45-394353159930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D99D80BB-3269-44B9-B373-511E7C6338B3}" type="sibTrans" cxnId="{1504D1FD-FAEC-4DE4-AB45-394353159930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6D59155-F79C-403B-BAD9-F87D3C9938F6}">
      <dgm:prSet phldrT="[Text]"/>
      <dgm:spPr>
        <a:xfrm rot="5400000">
          <a:off x="4480924" y="1919993"/>
          <a:ext cx="2560225" cy="3840691"/>
        </a:xfr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54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algn="ctr"/>
          <a:r>
            <a:rPr lang="en-US" b="0" i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8E4DCE0-D9A8-4D4D-A4A6-DBDDAAB3058C}" type="sibTrans" cxnId="{6747CB0C-11CC-43AA-8CCC-BFB0639F5B39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B8AD298-7902-4C19-89B9-DC5828578B8C}" type="parTrans" cxnId="{6747CB0C-11CC-43AA-8CCC-BFB0639F5B39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AB98AE0-2691-40B4-8EA2-D5A3A83B7AE1}" type="pres">
      <dgm:prSet presAssocID="{0DF5A762-5ECE-447F-85FD-D7496534A11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660BBD-625F-4203-89E0-386EB33BCC78}" type="pres">
      <dgm:prSet presAssocID="{0DF5A762-5ECE-447F-85FD-D7496534A11E}" presName="matrix" presStyleCnt="0"/>
      <dgm:spPr/>
    </dgm:pt>
    <dgm:pt modelId="{1E15CAE0-AF92-4BF2-8C50-80618A37F8F4}" type="pres">
      <dgm:prSet presAssocID="{0DF5A762-5ECE-447F-85FD-D7496534A11E}" presName="tile1" presStyleLbl="node1" presStyleIdx="0" presStyleCnt="4"/>
      <dgm:spPr>
        <a:prstGeom prst="round1Rect">
          <a:avLst/>
        </a:prstGeom>
      </dgm:spPr>
      <dgm:t>
        <a:bodyPr/>
        <a:lstStyle/>
        <a:p>
          <a:endParaRPr lang="en-US"/>
        </a:p>
      </dgm:t>
    </dgm:pt>
    <dgm:pt modelId="{75C207AC-B1AA-4F5C-A4D8-0440642FAE28}" type="pres">
      <dgm:prSet presAssocID="{0DF5A762-5ECE-447F-85FD-D7496534A11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91654-0697-44B8-9E57-24F6BA1D9D94}" type="pres">
      <dgm:prSet presAssocID="{0DF5A762-5ECE-447F-85FD-D7496534A11E}" presName="tile2" presStyleLbl="node1" presStyleIdx="1" presStyleCnt="4"/>
      <dgm:spPr>
        <a:prstGeom prst="round1Rect">
          <a:avLst/>
        </a:prstGeom>
      </dgm:spPr>
      <dgm:t>
        <a:bodyPr/>
        <a:lstStyle/>
        <a:p>
          <a:endParaRPr lang="en-US"/>
        </a:p>
      </dgm:t>
    </dgm:pt>
    <dgm:pt modelId="{9FA70E87-0B1E-45B3-B408-F7BD1675F2ED}" type="pres">
      <dgm:prSet presAssocID="{0DF5A762-5ECE-447F-85FD-D7496534A11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34FE8-0766-4DAA-BA1F-54740AB69575}" type="pres">
      <dgm:prSet presAssocID="{0DF5A762-5ECE-447F-85FD-D7496534A11E}" presName="tile3" presStyleLbl="node1" presStyleIdx="2" presStyleCnt="4"/>
      <dgm:spPr>
        <a:prstGeom prst="round1Rect">
          <a:avLst/>
        </a:prstGeom>
      </dgm:spPr>
      <dgm:t>
        <a:bodyPr/>
        <a:lstStyle/>
        <a:p>
          <a:endParaRPr lang="en-US"/>
        </a:p>
      </dgm:t>
    </dgm:pt>
    <dgm:pt modelId="{71AEF25B-254F-427B-BF4D-221BCF44EFA7}" type="pres">
      <dgm:prSet presAssocID="{0DF5A762-5ECE-447F-85FD-D7496534A11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E197C5-8ADD-4E6E-8F08-0F8C7276B819}" type="pres">
      <dgm:prSet presAssocID="{0DF5A762-5ECE-447F-85FD-D7496534A11E}" presName="tile4" presStyleLbl="node1" presStyleIdx="3" presStyleCnt="4"/>
      <dgm:spPr>
        <a:prstGeom prst="round1Rect">
          <a:avLst/>
        </a:prstGeom>
      </dgm:spPr>
      <dgm:t>
        <a:bodyPr/>
        <a:lstStyle/>
        <a:p>
          <a:endParaRPr lang="en-US"/>
        </a:p>
      </dgm:t>
    </dgm:pt>
    <dgm:pt modelId="{EA538F4E-9C55-4D96-B1DA-5F2632AEF724}" type="pres">
      <dgm:prSet presAssocID="{0DF5A762-5ECE-447F-85FD-D7496534A11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24F5C-3352-46AE-B14F-56F576E6439F}" type="pres">
      <dgm:prSet presAssocID="{0DF5A762-5ECE-447F-85FD-D7496534A11E}" presName="centerTile" presStyleLbl="fgShp" presStyleIdx="0" presStyleCnt="1">
        <dgm:presLayoutVars>
          <dgm:chMax val="0"/>
          <dgm:chPref val="0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E6F74B38-8B04-4023-91D0-E4550389EB2B}" type="presOf" srcId="{66D59155-F79C-403B-BAD9-F87D3C9938F6}" destId="{80E197C5-8ADD-4E6E-8F08-0F8C7276B819}" srcOrd="0" destOrd="0" presId="urn:microsoft.com/office/officeart/2005/8/layout/matrix1"/>
    <dgm:cxn modelId="{26305A7A-528E-42F0-997D-35911695BEDF}" type="presOf" srcId="{702A8976-04C5-4493-BF4F-9C7BEE1538C6}" destId="{75C207AC-B1AA-4F5C-A4D8-0440642FAE28}" srcOrd="1" destOrd="0" presId="urn:microsoft.com/office/officeart/2005/8/layout/matrix1"/>
    <dgm:cxn modelId="{9F5AEAB6-30AD-493D-88C5-F2A8C07F2632}" srcId="{0DF5A762-5ECE-447F-85FD-D7496534A11E}" destId="{1D34D0E7-FC60-490D-B1AD-662FCEAAAF00}" srcOrd="0" destOrd="0" parTransId="{681D1D75-D000-4E6C-ABB9-D7FB343C4C62}" sibTransId="{E92E4474-2580-4CD1-AEDC-C3FA127301F1}"/>
    <dgm:cxn modelId="{6747CB0C-11CC-43AA-8CCC-BFB0639F5B39}" srcId="{1D34D0E7-FC60-490D-B1AD-662FCEAAAF00}" destId="{66D59155-F79C-403B-BAD9-F87D3C9938F6}" srcOrd="3" destOrd="0" parTransId="{1B8AD298-7902-4C19-89B9-DC5828578B8C}" sibTransId="{68E4DCE0-D9A8-4D4D-A4A6-DBDDAAB3058C}"/>
    <dgm:cxn modelId="{1A979888-0F23-41D3-A3C4-40D519ED729D}" srcId="{1D34D0E7-FC60-490D-B1AD-662FCEAAAF00}" destId="{702A8976-04C5-4493-BF4F-9C7BEE1538C6}" srcOrd="0" destOrd="0" parTransId="{970AEE6E-B366-4BF3-9A71-AFA1EC2F692C}" sibTransId="{391E6F80-C547-4C87-9107-7111E3B7A8D3}"/>
    <dgm:cxn modelId="{D2345874-5022-4D24-B22B-9EC39463047B}" type="presOf" srcId="{E1A72B87-DC72-408B-A478-85D0D1940E3A}" destId="{71AEF25B-254F-427B-BF4D-221BCF44EFA7}" srcOrd="1" destOrd="0" presId="urn:microsoft.com/office/officeart/2005/8/layout/matrix1"/>
    <dgm:cxn modelId="{153AE08F-9DBE-4B72-B6F2-821D661E117B}" srcId="{1D34D0E7-FC60-490D-B1AD-662FCEAAAF00}" destId="{476141E8-43E1-42FE-B996-69E517C1FCD9}" srcOrd="1" destOrd="0" parTransId="{E8AFD34F-7969-4650-8CC0-2EA4FF918FE7}" sibTransId="{86B6D8B8-8394-43A5-BEF3-11EC7AB73550}"/>
    <dgm:cxn modelId="{7005437F-C094-4C7F-9546-EA110F5AF8E3}" type="presOf" srcId="{702A8976-04C5-4493-BF4F-9C7BEE1538C6}" destId="{1E15CAE0-AF92-4BF2-8C50-80618A37F8F4}" srcOrd="0" destOrd="0" presId="urn:microsoft.com/office/officeart/2005/8/layout/matrix1"/>
    <dgm:cxn modelId="{1504D1FD-FAEC-4DE4-AB45-394353159930}" srcId="{1D34D0E7-FC60-490D-B1AD-662FCEAAAF00}" destId="{E1A72B87-DC72-408B-A478-85D0D1940E3A}" srcOrd="2" destOrd="0" parTransId="{891C494C-8B12-4F26-B0E5-745A99251083}" sibTransId="{D99D80BB-3269-44B9-B373-511E7C6338B3}"/>
    <dgm:cxn modelId="{9EF875E8-8322-4FDC-B5F6-1B41F1AEE7FB}" type="presOf" srcId="{0DF5A762-5ECE-447F-85FD-D7496534A11E}" destId="{FAB98AE0-2691-40B4-8EA2-D5A3A83B7AE1}" srcOrd="0" destOrd="0" presId="urn:microsoft.com/office/officeart/2005/8/layout/matrix1"/>
    <dgm:cxn modelId="{D6E0E0DB-99EB-44AC-B43C-CA811BAD2C10}" type="presOf" srcId="{476141E8-43E1-42FE-B996-69E517C1FCD9}" destId="{9FA70E87-0B1E-45B3-B408-F7BD1675F2ED}" srcOrd="1" destOrd="0" presId="urn:microsoft.com/office/officeart/2005/8/layout/matrix1"/>
    <dgm:cxn modelId="{99588203-4950-40CF-996F-66F62602B19F}" type="presOf" srcId="{E1A72B87-DC72-408B-A478-85D0D1940E3A}" destId="{BD934FE8-0766-4DAA-BA1F-54740AB69575}" srcOrd="0" destOrd="0" presId="urn:microsoft.com/office/officeart/2005/8/layout/matrix1"/>
    <dgm:cxn modelId="{C5D265C9-35D7-495C-B506-23FD5C1ECF13}" type="presOf" srcId="{476141E8-43E1-42FE-B996-69E517C1FCD9}" destId="{A5791654-0697-44B8-9E57-24F6BA1D9D94}" srcOrd="0" destOrd="0" presId="urn:microsoft.com/office/officeart/2005/8/layout/matrix1"/>
    <dgm:cxn modelId="{C9DB1A05-7257-4F63-897C-999D6BBB8876}" type="presOf" srcId="{1D34D0E7-FC60-490D-B1AD-662FCEAAAF00}" destId="{1CE24F5C-3352-46AE-B14F-56F576E6439F}" srcOrd="0" destOrd="0" presId="urn:microsoft.com/office/officeart/2005/8/layout/matrix1"/>
    <dgm:cxn modelId="{05A810D7-6BBB-46B1-B00B-EC5EE4281836}" type="presOf" srcId="{66D59155-F79C-403B-BAD9-F87D3C9938F6}" destId="{EA538F4E-9C55-4D96-B1DA-5F2632AEF724}" srcOrd="1" destOrd="0" presId="urn:microsoft.com/office/officeart/2005/8/layout/matrix1"/>
    <dgm:cxn modelId="{ABC1AE72-89AA-44C0-BDB3-935AF7CDCED5}" type="presParOf" srcId="{FAB98AE0-2691-40B4-8EA2-D5A3A83B7AE1}" destId="{B7660BBD-625F-4203-89E0-386EB33BCC78}" srcOrd="0" destOrd="0" presId="urn:microsoft.com/office/officeart/2005/8/layout/matrix1"/>
    <dgm:cxn modelId="{7D33503E-45FA-4ED6-B27B-2DAE2777D42B}" type="presParOf" srcId="{B7660BBD-625F-4203-89E0-386EB33BCC78}" destId="{1E15CAE0-AF92-4BF2-8C50-80618A37F8F4}" srcOrd="0" destOrd="0" presId="urn:microsoft.com/office/officeart/2005/8/layout/matrix1"/>
    <dgm:cxn modelId="{B81677CC-E6BF-46BF-BFF6-A8E6404C9A9C}" type="presParOf" srcId="{B7660BBD-625F-4203-89E0-386EB33BCC78}" destId="{75C207AC-B1AA-4F5C-A4D8-0440642FAE28}" srcOrd="1" destOrd="0" presId="urn:microsoft.com/office/officeart/2005/8/layout/matrix1"/>
    <dgm:cxn modelId="{5A076707-A1C9-4493-8104-699A82E17D49}" type="presParOf" srcId="{B7660BBD-625F-4203-89E0-386EB33BCC78}" destId="{A5791654-0697-44B8-9E57-24F6BA1D9D94}" srcOrd="2" destOrd="0" presId="urn:microsoft.com/office/officeart/2005/8/layout/matrix1"/>
    <dgm:cxn modelId="{7A4000A4-748B-4CBB-A4E1-73F6E2EBFF37}" type="presParOf" srcId="{B7660BBD-625F-4203-89E0-386EB33BCC78}" destId="{9FA70E87-0B1E-45B3-B408-F7BD1675F2ED}" srcOrd="3" destOrd="0" presId="urn:microsoft.com/office/officeart/2005/8/layout/matrix1"/>
    <dgm:cxn modelId="{AF82F1E6-3E55-4F40-AB8C-BD6101C14322}" type="presParOf" srcId="{B7660BBD-625F-4203-89E0-386EB33BCC78}" destId="{BD934FE8-0766-4DAA-BA1F-54740AB69575}" srcOrd="4" destOrd="0" presId="urn:microsoft.com/office/officeart/2005/8/layout/matrix1"/>
    <dgm:cxn modelId="{8F2B3445-2A0E-44DA-81E4-1F3732679534}" type="presParOf" srcId="{B7660BBD-625F-4203-89E0-386EB33BCC78}" destId="{71AEF25B-254F-427B-BF4D-221BCF44EFA7}" srcOrd="5" destOrd="0" presId="urn:microsoft.com/office/officeart/2005/8/layout/matrix1"/>
    <dgm:cxn modelId="{62A02D01-42A2-4D12-9B56-14C6619569AD}" type="presParOf" srcId="{B7660BBD-625F-4203-89E0-386EB33BCC78}" destId="{80E197C5-8ADD-4E6E-8F08-0F8C7276B819}" srcOrd="6" destOrd="0" presId="urn:microsoft.com/office/officeart/2005/8/layout/matrix1"/>
    <dgm:cxn modelId="{73E2C60B-4730-4DE1-8880-2E0FAF7318DA}" type="presParOf" srcId="{B7660BBD-625F-4203-89E0-386EB33BCC78}" destId="{EA538F4E-9C55-4D96-B1DA-5F2632AEF724}" srcOrd="7" destOrd="0" presId="urn:microsoft.com/office/officeart/2005/8/layout/matrix1"/>
    <dgm:cxn modelId="{BAF80AC7-C445-4C48-81DE-D956AC247B45}" type="presParOf" srcId="{FAB98AE0-2691-40B4-8EA2-D5A3A83B7AE1}" destId="{1CE24F5C-3352-46AE-B14F-56F576E6439F}" srcOrd="1" destOrd="0" presId="urn:microsoft.com/office/officeart/2005/8/layout/matrix1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5CAE0-AF92-4BF2-8C50-80618A37F8F4}">
      <dsp:nvSpPr>
        <dsp:cNvPr id="0" name=""/>
        <dsp:cNvSpPr/>
      </dsp:nvSpPr>
      <dsp:spPr>
        <a:xfrm rot="16200000">
          <a:off x="640232" y="-640232"/>
          <a:ext cx="2560225" cy="3840691"/>
        </a:xfrm>
        <a:prstGeom prst="round1Rect">
          <a:avLst/>
        </a:prstGeo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27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sz="130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5400000">
        <a:off x="-1" y="1"/>
        <a:ext cx="3840691" cy="1920169"/>
      </dsp:txXfrm>
    </dsp:sp>
    <dsp:sp modelId="{A5791654-0697-44B8-9E57-24F6BA1D9D94}">
      <dsp:nvSpPr>
        <dsp:cNvPr id="0" name=""/>
        <dsp:cNvSpPr/>
      </dsp:nvSpPr>
      <dsp:spPr>
        <a:xfrm>
          <a:off x="3840691" y="0"/>
          <a:ext cx="3840691" cy="2560225"/>
        </a:xfrm>
        <a:prstGeom prst="round1Rect">
          <a:avLst/>
        </a:prstGeo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108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sz="130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840691" y="0"/>
        <a:ext cx="3840691" cy="1920169"/>
      </dsp:txXfrm>
    </dsp:sp>
    <dsp:sp modelId="{BD934FE8-0766-4DAA-BA1F-54740AB69575}">
      <dsp:nvSpPr>
        <dsp:cNvPr id="0" name=""/>
        <dsp:cNvSpPr/>
      </dsp:nvSpPr>
      <dsp:spPr>
        <a:xfrm rot="10800000">
          <a:off x="0" y="2560225"/>
          <a:ext cx="3840691" cy="2560225"/>
        </a:xfrm>
        <a:prstGeom prst="round1Rect">
          <a:avLst/>
        </a:prstGeo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108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sz="130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0" y="3200282"/>
        <a:ext cx="3840691" cy="1920169"/>
      </dsp:txXfrm>
    </dsp:sp>
    <dsp:sp modelId="{80E197C5-8ADD-4E6E-8F08-0F8C7276B819}">
      <dsp:nvSpPr>
        <dsp:cNvPr id="0" name=""/>
        <dsp:cNvSpPr/>
      </dsp:nvSpPr>
      <dsp:spPr>
        <a:xfrm rot="5400000">
          <a:off x="4480924" y="1919993"/>
          <a:ext cx="2560225" cy="3840691"/>
        </a:xfrm>
        <a:prstGeom prst="round1Rect">
          <a:avLst/>
        </a:prstGeom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ysClr val="window" lastClr="FFFFFF"/>
            </a:gs>
          </a:gsLst>
          <a:lin ang="5400000" scaled="1"/>
          <a:tileRect/>
        </a:gra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Insert your text here</a:t>
          </a:r>
          <a:endParaRPr lang="en-US" sz="130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840691" y="3200282"/>
        <a:ext cx="3840691" cy="1920169"/>
      </dsp:txXfrm>
    </dsp:sp>
    <dsp:sp modelId="{1CE24F5C-3352-46AE-B14F-56F576E6439F}">
      <dsp:nvSpPr>
        <dsp:cNvPr id="0" name=""/>
        <dsp:cNvSpPr/>
      </dsp:nvSpPr>
      <dsp:spPr>
        <a:xfrm>
          <a:off x="2688484" y="1920169"/>
          <a:ext cx="2304414" cy="1280112"/>
        </a:xfrm>
        <a:prstGeom prst="round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lumMod val="8500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+mn-ea"/>
              <a:cs typeface="+mn-cs"/>
            </a:rPr>
            <a:t>SWOT Analysis</a:t>
          </a:r>
          <a:endParaRPr lang="en-US" sz="2400" kern="1200" dirty="0">
            <a:solidFill>
              <a:sysClr val="windowText" lastClr="000000">
                <a:lumMod val="75000"/>
                <a:lumOff val="2500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2750974" y="1982659"/>
        <a:ext cx="2179434" cy="1155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166"/>
          <p:cNvGrpSpPr/>
          <p:nvPr/>
        </p:nvGrpSpPr>
        <p:grpSpPr>
          <a:xfrm>
            <a:off x="656875" y="1008013"/>
            <a:ext cx="2268377" cy="4627064"/>
            <a:chOff x="521301" y="1268760"/>
            <a:chExt cx="1800200" cy="3672408"/>
          </a:xfrm>
        </p:grpSpPr>
        <p:sp>
          <p:nvSpPr>
            <p:cNvPr id="90" name="Pentagon 78"/>
            <p:cNvSpPr/>
            <p:nvPr/>
          </p:nvSpPr>
          <p:spPr>
            <a:xfrm rot="5400000">
              <a:off x="-234783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FE7405"/>
            </a:solidFill>
            <a:ln w="12700" cap="flat" cmpd="sng" algn="ctr">
              <a:solidFill>
                <a:srgbClr val="FE7405"/>
              </a:solidFill>
              <a:prstDash val="solid"/>
              <a:miter lim="800000"/>
            </a:ln>
            <a:effectLst/>
          </p:spPr>
          <p:txBody>
            <a:bodyPr vert="vert270" rtlCol="0" anchor="t" anchorCtr="0"/>
            <a:lstStyle/>
            <a:p>
              <a:pPr algn="just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Lorem ipsum dolor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consectetur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adipiscing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elit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Nulla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ipsum magna,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elementum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varius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volutpat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in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felis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Mauris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sollicitudin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nunc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nec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pharetra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congue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91" name="Group 77"/>
            <p:cNvGrpSpPr/>
            <p:nvPr/>
          </p:nvGrpSpPr>
          <p:grpSpPr>
            <a:xfrm>
              <a:off x="521301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94" name="Oval 76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E740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Oval 75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1148396" y="3225082"/>
              <a:ext cx="546009" cy="108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300" b="1" kern="0" dirty="0" smtClean="0">
                  <a:solidFill>
                    <a:srgbClr val="FE7405"/>
                  </a:solidFill>
                  <a:latin typeface="Calibri" panose="020F0502020204030204"/>
                </a:rPr>
                <a:t>S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955359" y="4102710"/>
              <a:ext cx="932082" cy="317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kern="0" cap="small" dirty="0" smtClean="0">
                  <a:solidFill>
                    <a:srgbClr val="FE7405"/>
                  </a:solidFill>
                  <a:latin typeface="Calibri" panose="020F0502020204030204"/>
                </a:rPr>
                <a:t>strengths</a:t>
              </a:r>
              <a:endParaRPr lang="en-US" sz="6000" kern="0" cap="small" dirty="0" smtClean="0">
                <a:solidFill>
                  <a:srgbClr val="FE7405"/>
                </a:solidFill>
                <a:latin typeface="Calibri" panose="020F0502020204030204"/>
              </a:endParaRPr>
            </a:p>
          </p:txBody>
        </p:sp>
      </p:grpSp>
      <p:grpSp>
        <p:nvGrpSpPr>
          <p:cNvPr id="96" name="Group 165"/>
          <p:cNvGrpSpPr/>
          <p:nvPr/>
        </p:nvGrpSpPr>
        <p:grpSpPr>
          <a:xfrm>
            <a:off x="3330448" y="1008013"/>
            <a:ext cx="2268377" cy="4627064"/>
            <a:chOff x="2643067" y="1268760"/>
            <a:chExt cx="1800200" cy="3672408"/>
          </a:xfrm>
        </p:grpSpPr>
        <p:sp>
          <p:nvSpPr>
            <p:cNvPr id="97" name="Pentagon 143"/>
            <p:cNvSpPr/>
            <p:nvPr/>
          </p:nvSpPr>
          <p:spPr>
            <a:xfrm rot="5400000">
              <a:off x="1886983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00AEEF"/>
            </a:solidFill>
            <a:ln w="12700" cap="flat" cmpd="sng" algn="ctr">
              <a:solidFill>
                <a:srgbClr val="00AEEF"/>
              </a:solidFill>
              <a:prstDash val="solid"/>
              <a:miter lim="800000"/>
            </a:ln>
            <a:effectLst/>
          </p:spPr>
          <p:txBody>
            <a:bodyPr vert="vert270" rtlCol="0" anchor="t" anchorCtr="0"/>
            <a:lstStyle/>
            <a:p>
              <a:pPr algn="just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Lorem ipsum dolor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consectetur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adipiscing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elit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Nulla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ipsum magna,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elementum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varius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volutpat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in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felis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Mauris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sollicitudin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nunc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nec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pharetra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congue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98" name="Group 144"/>
            <p:cNvGrpSpPr/>
            <p:nvPr/>
          </p:nvGrpSpPr>
          <p:grpSpPr>
            <a:xfrm>
              <a:off x="2643067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101" name="Oval 147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AEE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" name="Oval 148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3086972" y="3225082"/>
              <a:ext cx="912389" cy="108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300" b="1" kern="0" dirty="0" smtClean="0">
                  <a:solidFill>
                    <a:srgbClr val="00AEEF"/>
                  </a:solidFill>
                  <a:latin typeface="Calibri" panose="020F0502020204030204"/>
                </a:rPr>
                <a:t>W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024534" y="4102710"/>
              <a:ext cx="1037263" cy="317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kern="0" cap="small" dirty="0" smtClean="0">
                  <a:solidFill>
                    <a:srgbClr val="00AEEF"/>
                  </a:solidFill>
                  <a:latin typeface="Calibri" panose="020F0502020204030204"/>
                </a:rPr>
                <a:t>weaknesses</a:t>
              </a:r>
              <a:endParaRPr lang="en-US" sz="6000" kern="0" cap="small" dirty="0" smtClean="0">
                <a:solidFill>
                  <a:srgbClr val="00AEEF"/>
                </a:solidFill>
                <a:latin typeface="Calibri" panose="020F0502020204030204"/>
              </a:endParaRPr>
            </a:p>
          </p:txBody>
        </p:sp>
      </p:grpSp>
      <p:grpSp>
        <p:nvGrpSpPr>
          <p:cNvPr id="103" name="Group 164"/>
          <p:cNvGrpSpPr/>
          <p:nvPr/>
        </p:nvGrpSpPr>
        <p:grpSpPr>
          <a:xfrm>
            <a:off x="6004020" y="1008013"/>
            <a:ext cx="2268377" cy="4627064"/>
            <a:chOff x="4764833" y="1268760"/>
            <a:chExt cx="1800200" cy="3672408"/>
          </a:xfrm>
        </p:grpSpPr>
        <p:sp>
          <p:nvSpPr>
            <p:cNvPr id="104" name="Pentagon 150"/>
            <p:cNvSpPr/>
            <p:nvPr/>
          </p:nvSpPr>
          <p:spPr>
            <a:xfrm rot="5400000">
              <a:off x="4008749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FE7405"/>
            </a:solidFill>
            <a:ln w="12700" cap="flat" cmpd="sng" algn="ctr">
              <a:solidFill>
                <a:srgbClr val="FE7405"/>
              </a:solidFill>
              <a:prstDash val="solid"/>
              <a:miter lim="800000"/>
            </a:ln>
            <a:effectLst/>
          </p:spPr>
          <p:txBody>
            <a:bodyPr vert="vert270" rtlCol="0" anchor="t" anchorCtr="0"/>
            <a:lstStyle/>
            <a:p>
              <a:pPr algn="just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Lorem ipsum dolor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consectetur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adipiscing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elit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Nulla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ipsum magna,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elementum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varius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volutpat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in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felis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Mauris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sollicitudin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nunc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nec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pharetra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congue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105" name="Group 151"/>
            <p:cNvGrpSpPr/>
            <p:nvPr/>
          </p:nvGrpSpPr>
          <p:grpSpPr>
            <a:xfrm>
              <a:off x="4764833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108" name="Oval 154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FE740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9" name="Oval 155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00" kern="0" smtClea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306057" y="3225082"/>
              <a:ext cx="717750" cy="108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300" b="1" kern="0" dirty="0" smtClean="0">
                  <a:solidFill>
                    <a:srgbClr val="FE7405"/>
                  </a:solidFill>
                  <a:latin typeface="Calibri" panose="020F0502020204030204"/>
                </a:rPr>
                <a:t>O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054478" y="4102710"/>
              <a:ext cx="1220911" cy="317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kern="0" cap="small" dirty="0" smtClean="0">
                  <a:solidFill>
                    <a:srgbClr val="FE7405"/>
                  </a:solidFill>
                  <a:latin typeface="Calibri" panose="020F0502020204030204"/>
                </a:rPr>
                <a:t>opportunities</a:t>
              </a:r>
              <a:endParaRPr lang="en-US" sz="6000" kern="0" cap="small" dirty="0" smtClean="0">
                <a:solidFill>
                  <a:srgbClr val="FE7405"/>
                </a:solidFill>
                <a:latin typeface="Calibri" panose="020F0502020204030204"/>
              </a:endParaRPr>
            </a:p>
          </p:txBody>
        </p:sp>
      </p:grpSp>
      <p:grpSp>
        <p:nvGrpSpPr>
          <p:cNvPr id="110" name="Group 163"/>
          <p:cNvGrpSpPr/>
          <p:nvPr/>
        </p:nvGrpSpPr>
        <p:grpSpPr>
          <a:xfrm>
            <a:off x="8677594" y="1008013"/>
            <a:ext cx="2268377" cy="4627064"/>
            <a:chOff x="6886600" y="1268760"/>
            <a:chExt cx="1800200" cy="3672408"/>
          </a:xfrm>
        </p:grpSpPr>
        <p:sp>
          <p:nvSpPr>
            <p:cNvPr id="111" name="Pentagon 157"/>
            <p:cNvSpPr/>
            <p:nvPr/>
          </p:nvSpPr>
          <p:spPr>
            <a:xfrm rot="5400000">
              <a:off x="6130516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00AEEF"/>
            </a:solidFill>
            <a:ln w="12700" cap="flat" cmpd="sng" algn="ctr">
              <a:solidFill>
                <a:srgbClr val="00AEEF"/>
              </a:solidFill>
              <a:prstDash val="solid"/>
              <a:miter lim="800000"/>
            </a:ln>
            <a:effectLst/>
          </p:spPr>
          <p:txBody>
            <a:bodyPr vert="vert270" rtlCol="0" anchor="t" anchorCtr="0">
              <a:noAutofit/>
            </a:bodyPr>
            <a:lstStyle/>
            <a:p>
              <a:pPr algn="just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Lorem ipsum dolor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consectetur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adipiscing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elit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Nulla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ipsum magna,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elementum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sit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amet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varius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a,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volutpat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in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felis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Mauris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sollicitudin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nunc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nec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pharetra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 </a:t>
              </a:r>
              <a:r>
                <a:rPr lang="en-US" sz="1500" kern="0" dirty="0" err="1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congue</a:t>
              </a:r>
              <a:r>
                <a:rPr lang="en-US" sz="1500" kern="0" dirty="0" smtClean="0">
                  <a:solidFill>
                    <a:prstClr val="white"/>
                  </a:solidFill>
                  <a:latin typeface="Calibri Light" panose="020F0302020204030204" pitchFamily="34" charset="0"/>
                </a:rPr>
                <a:t>.</a:t>
              </a:r>
            </a:p>
            <a:p>
              <a:pPr algn="just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 smtClea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2" name="Oval 161"/>
            <p:cNvSpPr/>
            <p:nvPr/>
          </p:nvSpPr>
          <p:spPr>
            <a:xfrm>
              <a:off x="6886600" y="3140968"/>
              <a:ext cx="1800200" cy="1800200"/>
            </a:xfrm>
            <a:prstGeom prst="ellipse">
              <a:avLst/>
            </a:prstGeom>
            <a:solidFill>
              <a:srgbClr val="EEEEEE"/>
            </a:solidFill>
            <a:ln w="12700" cap="flat" cmpd="sng" algn="ctr">
              <a:solidFill>
                <a:srgbClr val="00AEE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3" name="Oval 162"/>
            <p:cNvSpPr/>
            <p:nvPr/>
          </p:nvSpPr>
          <p:spPr>
            <a:xfrm>
              <a:off x="6994786" y="3249154"/>
              <a:ext cx="1583829" cy="1583829"/>
            </a:xfrm>
            <a:prstGeom prst="ellipse">
              <a:avLst/>
            </a:prstGeom>
            <a:solidFill>
              <a:srgbClr val="EEEEEE"/>
            </a:solidFill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00" kern="0" smtClea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504155" y="3225082"/>
              <a:ext cx="565090" cy="1087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300" b="1" kern="0" dirty="0" smtClean="0">
                  <a:solidFill>
                    <a:srgbClr val="00AEEF"/>
                  </a:solidFill>
                  <a:latin typeface="Calibri" panose="020F0502020204030204"/>
                </a:rPr>
                <a:t>T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422099" y="4102710"/>
              <a:ext cx="729199" cy="317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kern="0" cap="small" dirty="0" smtClean="0">
                  <a:solidFill>
                    <a:srgbClr val="00AEEF"/>
                  </a:solidFill>
                  <a:latin typeface="Calibri" panose="020F0502020204030204"/>
                </a:rPr>
                <a:t>threats</a:t>
              </a:r>
              <a:endParaRPr lang="en-US" sz="6000" kern="0" cap="small" dirty="0" smtClean="0">
                <a:solidFill>
                  <a:srgbClr val="00AEEF"/>
                </a:solidFill>
                <a:latin typeface="Calibri" panose="020F0502020204030204"/>
              </a:endParaRPr>
            </a:p>
          </p:txBody>
        </p:sp>
      </p:grpSp>
      <p:grpSp>
        <p:nvGrpSpPr>
          <p:cNvPr id="116" name="Group 81"/>
          <p:cNvGrpSpPr/>
          <p:nvPr/>
        </p:nvGrpSpPr>
        <p:grpSpPr>
          <a:xfrm>
            <a:off x="9000906" y="5167717"/>
            <a:ext cx="1663670" cy="2734547"/>
            <a:chOff x="2486025" y="0"/>
            <a:chExt cx="4171951" cy="6858001"/>
          </a:xfrm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Freeform 83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89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6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7" name="Group 92"/>
          <p:cNvGrpSpPr/>
          <p:nvPr/>
        </p:nvGrpSpPr>
        <p:grpSpPr>
          <a:xfrm>
            <a:off x="620792" y="4903827"/>
            <a:ext cx="1507686" cy="2998437"/>
            <a:chOff x="2847974" y="0"/>
            <a:chExt cx="3448051" cy="6858000"/>
          </a:xfrm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3" name="Freeform 98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4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5" name="Freeform 100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6" name="Freeform 101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7" name="Group 102"/>
          <p:cNvGrpSpPr/>
          <p:nvPr/>
        </p:nvGrpSpPr>
        <p:grpSpPr>
          <a:xfrm>
            <a:off x="3437068" y="5656254"/>
            <a:ext cx="1395566" cy="2246010"/>
            <a:chOff x="2441575" y="0"/>
            <a:chExt cx="4260850" cy="6858000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9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1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2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3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4" name="Freeform 109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46" name="Group 111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152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3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4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8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0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1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5" name="Group 120"/>
          <p:cNvGrpSpPr/>
          <p:nvPr/>
        </p:nvGrpSpPr>
        <p:grpSpPr>
          <a:xfrm>
            <a:off x="5937416" y="5611833"/>
            <a:ext cx="1958710" cy="2290430"/>
            <a:chOff x="1639888" y="0"/>
            <a:chExt cx="5864226" cy="6858000"/>
          </a:xfrm>
        </p:grpSpPr>
        <p:sp>
          <p:nvSpPr>
            <p:cNvPr id="156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7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0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1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2" name="Freeform 127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63" name="Group 128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169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70" name="Group 135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171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2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4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5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64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5" name="Freeform 130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6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7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8" name="Freeform 133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06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Diagram 74"/>
          <p:cNvGraphicFramePr/>
          <p:nvPr>
            <p:extLst>
              <p:ext uri="{D42A27DB-BD31-4B8C-83A1-F6EECF244321}">
                <p14:modId xmlns:p14="http://schemas.microsoft.com/office/powerpoint/2010/main" val="3788704866"/>
              </p:ext>
            </p:extLst>
          </p:nvPr>
        </p:nvGraphicFramePr>
        <p:xfrm>
          <a:off x="1920346" y="1702221"/>
          <a:ext cx="7681383" cy="5120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8" name="Group 75"/>
          <p:cNvGrpSpPr/>
          <p:nvPr/>
        </p:nvGrpSpPr>
        <p:grpSpPr>
          <a:xfrm>
            <a:off x="1239539" y="1224037"/>
            <a:ext cx="1035024" cy="2058421"/>
            <a:chOff x="2847974" y="0"/>
            <a:chExt cx="3448051" cy="6858000"/>
          </a:xfrm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8" name="Group 85"/>
          <p:cNvGrpSpPr/>
          <p:nvPr/>
        </p:nvGrpSpPr>
        <p:grpSpPr>
          <a:xfrm>
            <a:off x="8872527" y="1749556"/>
            <a:ext cx="958053" cy="1541881"/>
            <a:chOff x="2441575" y="0"/>
            <a:chExt cx="4260850" cy="6858000"/>
          </a:xfrm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6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87" name="Group 94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93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88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6" name="Group 103"/>
          <p:cNvGrpSpPr/>
          <p:nvPr/>
        </p:nvGrpSpPr>
        <p:grpSpPr>
          <a:xfrm>
            <a:off x="1315019" y="5816526"/>
            <a:ext cx="1344650" cy="1572376"/>
            <a:chOff x="1639888" y="0"/>
            <a:chExt cx="5864226" cy="6858000"/>
          </a:xfrm>
        </p:grpSpPr>
        <p:sp>
          <p:nvSpPr>
            <p:cNvPr id="97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2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Freeform 110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04" name="Group 111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110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11" name="Group 118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112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3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5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6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6" name="Freeform 113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7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17" name="Group 124"/>
          <p:cNvGrpSpPr/>
          <p:nvPr/>
        </p:nvGrpSpPr>
        <p:grpSpPr>
          <a:xfrm>
            <a:off x="8755296" y="5461894"/>
            <a:ext cx="1142106" cy="1877261"/>
            <a:chOff x="2486025" y="0"/>
            <a:chExt cx="4171951" cy="6858001"/>
          </a:xfrm>
        </p:grpSpPr>
        <p:sp>
          <p:nvSpPr>
            <p:cNvPr id="118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Freeform 126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Freeform 132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6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7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423969" y="2665360"/>
            <a:ext cx="1354331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Strengths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779006" y="2666287"/>
            <a:ext cx="1683845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Weaknesses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8259" y="4996553"/>
            <a:ext cx="1878962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Opportunities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9779007" y="4996553"/>
            <a:ext cx="1118370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Threats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39002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52"/>
          <p:cNvGrpSpPr/>
          <p:nvPr/>
        </p:nvGrpSpPr>
        <p:grpSpPr>
          <a:xfrm>
            <a:off x="9000906" y="3492206"/>
            <a:ext cx="1663670" cy="2734547"/>
            <a:chOff x="2486025" y="0"/>
            <a:chExt cx="4171951" cy="6858001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9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5" name="Group 3"/>
          <p:cNvGrpSpPr/>
          <p:nvPr/>
        </p:nvGrpSpPr>
        <p:grpSpPr>
          <a:xfrm>
            <a:off x="824599" y="3228316"/>
            <a:ext cx="1507686" cy="2998437"/>
            <a:chOff x="2847974" y="0"/>
            <a:chExt cx="3448051" cy="6858000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1" name="Freeform 9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5" name="Group 13"/>
          <p:cNvGrpSpPr/>
          <p:nvPr/>
        </p:nvGrpSpPr>
        <p:grpSpPr>
          <a:xfrm>
            <a:off x="3437068" y="3980743"/>
            <a:ext cx="1395566" cy="2246010"/>
            <a:chOff x="2441575" y="0"/>
            <a:chExt cx="4260850" cy="6858000"/>
          </a:xfrm>
        </p:grpSpPr>
        <p:sp>
          <p:nvSpPr>
            <p:cNvPr id="96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04" name="Group 22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110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1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2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05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6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8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9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13" name="Group 31"/>
          <p:cNvGrpSpPr/>
          <p:nvPr/>
        </p:nvGrpSpPr>
        <p:grpSpPr>
          <a:xfrm>
            <a:off x="5937416" y="3936323"/>
            <a:ext cx="1958710" cy="2290430"/>
            <a:chOff x="1639888" y="0"/>
            <a:chExt cx="5864226" cy="6858000"/>
          </a:xfrm>
        </p:grpSpPr>
        <p:sp>
          <p:nvSpPr>
            <p:cNvPr id="114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5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6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Freeform 38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1" name="Group 39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127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3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28" name="Group 46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129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2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3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30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3" name="Freeform 41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6" name="Freeform 44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endParaRPr lang="en-US" sz="230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134" name="Picture 63"/>
          <p:cNvPicPr>
            <a:picLocks noChangeAspect="1"/>
          </p:cNvPicPr>
          <p:nvPr/>
        </p:nvPicPr>
        <p:blipFill rotWithShape="1">
          <a:blip r:embed="rId2"/>
          <a:srcRect b="31179"/>
          <a:stretch/>
        </p:blipFill>
        <p:spPr>
          <a:xfrm>
            <a:off x="9000906" y="6226753"/>
            <a:ext cx="1690051" cy="1892517"/>
          </a:xfrm>
          <a:prstGeom prst="rect">
            <a:avLst/>
          </a:prstGeom>
        </p:spPr>
      </p:pic>
      <p:pic>
        <p:nvPicPr>
          <p:cNvPr id="135" name="Picture 64"/>
          <p:cNvPicPr>
            <a:picLocks noChangeAspect="1"/>
          </p:cNvPicPr>
          <p:nvPr/>
        </p:nvPicPr>
        <p:blipFill rotWithShape="1">
          <a:blip r:embed="rId3"/>
          <a:srcRect b="18020"/>
          <a:stretch/>
        </p:blipFill>
        <p:spPr>
          <a:xfrm>
            <a:off x="5924200" y="6236417"/>
            <a:ext cx="2012696" cy="1882854"/>
          </a:xfrm>
          <a:prstGeom prst="rect">
            <a:avLst/>
          </a:prstGeom>
        </p:spPr>
      </p:pic>
      <p:pic>
        <p:nvPicPr>
          <p:cNvPr id="136" name="Picture 65"/>
          <p:cNvPicPr>
            <a:picLocks noChangeAspect="1"/>
          </p:cNvPicPr>
          <p:nvPr/>
        </p:nvPicPr>
        <p:blipFill rotWithShape="1">
          <a:blip r:embed="rId4"/>
          <a:srcRect b="16593"/>
          <a:stretch/>
        </p:blipFill>
        <p:spPr>
          <a:xfrm>
            <a:off x="3409399" y="6242076"/>
            <a:ext cx="1428861" cy="1877195"/>
          </a:xfrm>
          <a:prstGeom prst="rect">
            <a:avLst/>
          </a:prstGeom>
        </p:spPr>
      </p:pic>
      <p:pic>
        <p:nvPicPr>
          <p:cNvPr id="137" name="Picture 66"/>
          <p:cNvPicPr>
            <a:picLocks noChangeAspect="1"/>
          </p:cNvPicPr>
          <p:nvPr/>
        </p:nvPicPr>
        <p:blipFill rotWithShape="1">
          <a:blip r:embed="rId5"/>
          <a:srcRect b="37681"/>
          <a:stretch/>
        </p:blipFill>
        <p:spPr>
          <a:xfrm>
            <a:off x="780512" y="6242797"/>
            <a:ext cx="1551774" cy="1876473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1199065" y="1224037"/>
            <a:ext cx="1354331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Strengths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77373" y="1224037"/>
            <a:ext cx="1683845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Weaknesses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284495" y="1224037"/>
            <a:ext cx="1878962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Opportunities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9187777" y="1224037"/>
            <a:ext cx="1118370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Calibri Light" panose="020F0302020204030204"/>
              </a:rPr>
              <a:t>Threats</a:t>
            </a:r>
            <a:endParaRPr lang="en-US" sz="23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42" name="Rectangle 71"/>
          <p:cNvSpPr/>
          <p:nvPr/>
        </p:nvSpPr>
        <p:spPr>
          <a:xfrm>
            <a:off x="684317" y="1785578"/>
            <a:ext cx="2383828" cy="131666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Lorem ipsum dolor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consectetur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adipiscing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elit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Nulla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ipsum magna,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elementum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varius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volutpat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in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felis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Mauris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sollicitudin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nunc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nec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pharetra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congue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143" name="Rectangle 72"/>
          <p:cNvSpPr/>
          <p:nvPr/>
        </p:nvSpPr>
        <p:spPr>
          <a:xfrm>
            <a:off x="8654018" y="1785578"/>
            <a:ext cx="2383828" cy="131666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Lorem ipsum dolor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consectetur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adipiscing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elit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Nulla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ipsum magna,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elementum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varius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volutpat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in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felis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Mauris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sollicitudin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nunc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nec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pharetra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congue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144" name="Rectangle 73"/>
          <p:cNvSpPr/>
          <p:nvPr/>
        </p:nvSpPr>
        <p:spPr>
          <a:xfrm>
            <a:off x="5997450" y="1785578"/>
            <a:ext cx="2383828" cy="131666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Lorem ipsum dolor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consectetur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adipiscing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elit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Nulla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ipsum magna,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elementum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varius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volutpat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in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felis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Mauris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sollicitudin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nunc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nec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pharetra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congue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145" name="Rectangle 74"/>
          <p:cNvSpPr/>
          <p:nvPr/>
        </p:nvSpPr>
        <p:spPr>
          <a:xfrm>
            <a:off x="3340883" y="1785578"/>
            <a:ext cx="2383828" cy="131666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Lorem ipsum dolor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consectetur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adipiscing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elit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Nulla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ipsum magna,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elementum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sit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amet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varius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a,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volutpat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in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felis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Mauris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sollicitudin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nunc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nec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pharetra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en-US" sz="13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congue</a:t>
            </a:r>
            <a:r>
              <a:rPr lang="en-US" sz="13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410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614</Words>
  <Application>Microsoft Office PowerPoint</Application>
  <PresentationFormat>自定义</PresentationFormat>
  <Paragraphs>70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2019-08-28T12:27:24Z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