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99" r:id="rId2"/>
  </p:sldMasterIdLst>
  <p:notesMasterIdLst>
    <p:notesMasterId r:id="rId5"/>
  </p:notesMasterIdLst>
  <p:handoutMasterIdLst>
    <p:handoutMasterId r:id="rId6"/>
  </p:handoutMasterIdLst>
  <p:sldIdLst>
    <p:sldId id="461" r:id="rId3"/>
    <p:sldId id="359" r:id="rId4"/>
  </p:sldIdLst>
  <p:sldSz cx="11522075" cy="864076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576072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1152144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728216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23042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880360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3456432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4032504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4608576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990099"/>
    <a:srgbClr val="FF3399"/>
    <a:srgbClr val="66FF33"/>
    <a:srgbClr val="99FF66"/>
    <a:srgbClr val="FFCC66"/>
    <a:srgbClr val="FF9900"/>
    <a:srgbClr val="FFFFFF"/>
    <a:srgbClr val="FFCC00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570" autoAdjust="0"/>
    <p:restoredTop sz="95672" autoAdjust="0"/>
  </p:normalViewPr>
  <p:slideViewPr>
    <p:cSldViewPr>
      <p:cViewPr>
        <p:scale>
          <a:sx n="75" d="100"/>
          <a:sy n="75" d="100"/>
        </p:scale>
        <p:origin x="660" y="-630"/>
      </p:cViewPr>
      <p:guideLst>
        <p:guide orient="horz" pos="2722"/>
        <p:guide pos="362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5304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2019/8/28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2019/8/28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1pPr>
    <a:lvl2pPr marL="57607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2pPr>
    <a:lvl3pPr marL="115214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3pPr>
    <a:lvl4pPr marL="172821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4pPr>
    <a:lvl5pPr marL="2304288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5pPr>
    <a:lvl6pPr marL="288036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345643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403250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460857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矩形 11"/>
          <p:cNvSpPr/>
          <p:nvPr userDrawn="1"/>
        </p:nvSpPr>
        <p:spPr bwMode="auto">
          <a:xfrm>
            <a:off x="-10867" y="1009940"/>
            <a:ext cx="11568081" cy="6768925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5000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 userDrawn="1"/>
        </p:nvSpPr>
        <p:spPr bwMode="auto">
          <a:xfrm>
            <a:off x="-8002" y="-18002"/>
            <a:ext cx="11565216" cy="1098098"/>
          </a:xfrm>
          <a:prstGeom prst="rect">
            <a:avLst/>
          </a:prstGeom>
          <a:blipFill dpi="0" rotWithShape="1">
            <a:blip r:embed="rId4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3207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5" y="344031"/>
            <a:ext cx="3790683" cy="146412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1" y="344031"/>
            <a:ext cx="6441160" cy="7374652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05" y="1808160"/>
            <a:ext cx="3790683" cy="5910523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3267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7" y="6048534"/>
            <a:ext cx="6913245" cy="714064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7" y="772068"/>
            <a:ext cx="6913245" cy="5184458"/>
          </a:xfrm>
        </p:spPr>
        <p:txBody>
          <a:bodyPr/>
          <a:lstStyle>
            <a:lvl1pPr marL="0" indent="0">
              <a:buNone/>
              <a:defRPr sz="4000"/>
            </a:lvl1pPr>
            <a:lvl2pPr marL="576072" indent="0">
              <a:buNone/>
              <a:defRPr sz="3500"/>
            </a:lvl2pPr>
            <a:lvl3pPr marL="1152144" indent="0">
              <a:buNone/>
              <a:defRPr sz="3000"/>
            </a:lvl3pPr>
            <a:lvl4pPr marL="1728216" indent="0">
              <a:buNone/>
              <a:defRPr sz="2500"/>
            </a:lvl4pPr>
            <a:lvl5pPr marL="2304288" indent="0">
              <a:buNone/>
              <a:defRPr sz="2500"/>
            </a:lvl5pPr>
            <a:lvl6pPr marL="2880360" indent="0">
              <a:buNone/>
              <a:defRPr sz="2500"/>
            </a:lvl6pPr>
            <a:lvl7pPr marL="3456432" indent="0">
              <a:buNone/>
              <a:defRPr sz="2500"/>
            </a:lvl7pPr>
            <a:lvl8pPr marL="4032504" indent="0">
              <a:buNone/>
              <a:defRPr sz="2500"/>
            </a:lvl8pPr>
            <a:lvl9pPr marL="4608576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7" y="6762598"/>
            <a:ext cx="6913245" cy="1014089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7267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541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504" y="346032"/>
            <a:ext cx="2592467" cy="7372651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346032"/>
            <a:ext cx="7585366" cy="7372651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760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874003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 bwMode="auto">
          <a:xfrm>
            <a:off x="-21737" y="1054219"/>
            <a:ext cx="11568081" cy="6768925"/>
          </a:xfrm>
          <a:prstGeom prst="rect">
            <a:avLst/>
          </a:prstGeom>
          <a:gradFill flip="none" rotWithShape="1">
            <a:gsLst>
              <a:gs pos="0">
                <a:srgbClr val="16355B"/>
              </a:gs>
              <a:gs pos="50000">
                <a:srgbClr val="0A2037"/>
              </a:gs>
              <a:gs pos="100000">
                <a:srgbClr val="000D18"/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8" name="图片 11" descr="png素材 (276)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矩形 8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11" name="Picture 6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</p:spTree>
    <p:extLst>
      <p:ext uri="{BB962C8B-B14F-4D97-AF65-F5344CB8AC3E}">
        <p14:creationId xmlns:p14="http://schemas.microsoft.com/office/powerpoint/2010/main" val="1717001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64156" y="2684237"/>
            <a:ext cx="9793764" cy="1852164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728311" y="4896432"/>
            <a:ext cx="8065453" cy="220819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60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52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82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3042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80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564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325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6085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517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0850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4" y="5552491"/>
            <a:ext cx="9793764" cy="1716152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4" y="3662325"/>
            <a:ext cx="9793764" cy="1890166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607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5214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821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042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8036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5643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3250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6085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532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104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57055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986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934171"/>
            <a:ext cx="5090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4" y="2740242"/>
            <a:ext cx="5090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55" y="1934171"/>
            <a:ext cx="5092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55" y="2740242"/>
            <a:ext cx="5092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238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238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576104" y="346031"/>
            <a:ext cx="10369868" cy="1440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576104" y="2016179"/>
            <a:ext cx="10369868" cy="5702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2019/8/28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712" r:id="rId2"/>
    <p:sldLayoutId id="2147483713" r:id="rId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5pPr>
      <a:lvl6pPr marL="576072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6pPr>
      <a:lvl7pPr marL="1152144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7pPr>
      <a:lvl8pPr marL="1728216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8pPr>
      <a:lvl9pPr marL="2304288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432054" indent="-432054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 vert="horz" lIns="115214" tIns="57607" rIns="115214" bIns="57607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2016179"/>
            <a:ext cx="10369868" cy="5702504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19172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ctr" defTabSz="1152144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2054" indent="-432054" algn="l" defTabSz="1152144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defTabSz="1152144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defTabSz="1152144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defTabSz="1152144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5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7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矩形 29"/>
          <p:cNvSpPr/>
          <p:nvPr/>
        </p:nvSpPr>
        <p:spPr>
          <a:xfrm>
            <a:off x="0" y="4424105"/>
            <a:ext cx="2880519" cy="3064083"/>
          </a:xfrm>
          <a:prstGeom prst="rect">
            <a:avLst/>
          </a:prstGeom>
          <a:solidFill>
            <a:srgbClr val="FFFFFF">
              <a:lumMod val="75000"/>
            </a:srgbClr>
          </a:solidFill>
          <a:ln w="25400" cap="flat" cmpd="sng" algn="ctr">
            <a:noFill/>
            <a:prstDash val="solid"/>
          </a:ln>
          <a:effectLst/>
        </p:spPr>
        <p:txBody>
          <a:bodyPr lIns="115214" tIns="57607" rIns="115214" bIns="57607" rtlCol="0" anchor="ctr"/>
          <a:lstStyle/>
          <a:p>
            <a:pPr algn="ctr" defTabSz="576072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300" kern="0" smtClean="0">
              <a:solidFill>
                <a:srgbClr val="FFFFFF"/>
              </a:solidFill>
              <a:latin typeface="Century Gothic"/>
              <a:ea typeface="微软雅黑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2880519" y="4424105"/>
            <a:ext cx="2880519" cy="3064083"/>
          </a:xfrm>
          <a:prstGeom prst="rect">
            <a:avLst/>
          </a:prstGeom>
          <a:solidFill>
            <a:srgbClr val="FFFFFF">
              <a:lumMod val="50000"/>
            </a:srgbClr>
          </a:solidFill>
          <a:ln w="25400" cap="flat" cmpd="sng" algn="ctr">
            <a:noFill/>
            <a:prstDash val="solid"/>
          </a:ln>
          <a:effectLst/>
        </p:spPr>
        <p:txBody>
          <a:bodyPr lIns="115214" tIns="57607" rIns="115214" bIns="57607" rtlCol="0" anchor="ctr"/>
          <a:lstStyle/>
          <a:p>
            <a:pPr algn="ctr" defTabSz="576072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300" kern="0" smtClean="0">
              <a:solidFill>
                <a:srgbClr val="FFFFFF"/>
              </a:solidFill>
              <a:latin typeface="Century Gothic"/>
              <a:ea typeface="微软雅黑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5761037" y="4424105"/>
            <a:ext cx="2880519" cy="3064083"/>
          </a:xfrm>
          <a:prstGeom prst="rect">
            <a:avLst/>
          </a:prstGeom>
          <a:solidFill>
            <a:srgbClr val="404040"/>
          </a:solidFill>
          <a:ln w="25400" cap="flat" cmpd="sng" algn="ctr">
            <a:noFill/>
            <a:prstDash val="solid"/>
          </a:ln>
          <a:effectLst/>
        </p:spPr>
        <p:txBody>
          <a:bodyPr lIns="115214" tIns="57607" rIns="115214" bIns="57607" rtlCol="0" anchor="ctr"/>
          <a:lstStyle/>
          <a:p>
            <a:pPr algn="ctr" defTabSz="576072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300" kern="0" smtClean="0">
              <a:solidFill>
                <a:srgbClr val="FFFFFF"/>
              </a:solidFill>
              <a:latin typeface="Century Gothic"/>
              <a:ea typeface="微软雅黑"/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8641556" y="4424105"/>
            <a:ext cx="2880519" cy="3064083"/>
          </a:xfrm>
          <a:prstGeom prst="rect">
            <a:avLst/>
          </a:prstGeom>
          <a:solidFill>
            <a:srgbClr val="E93929"/>
          </a:solidFill>
          <a:ln w="25400" cap="flat" cmpd="sng" algn="ctr">
            <a:noFill/>
            <a:prstDash val="solid"/>
          </a:ln>
          <a:effectLst/>
        </p:spPr>
        <p:txBody>
          <a:bodyPr lIns="115214" tIns="57607" rIns="115214" bIns="57607" rtlCol="0" anchor="ctr"/>
          <a:lstStyle/>
          <a:p>
            <a:pPr algn="ctr" defTabSz="576072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300" kern="0" smtClean="0">
              <a:solidFill>
                <a:srgbClr val="FFFFFF"/>
              </a:solidFill>
              <a:latin typeface="Century Gothic"/>
              <a:ea typeface="微软雅黑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0" y="1008013"/>
            <a:ext cx="2872517" cy="2536068"/>
          </a:xfrm>
          <a:prstGeom prst="rect">
            <a:avLst/>
          </a:prstGeom>
          <a:solidFill>
            <a:srgbClr val="FFFFFF">
              <a:lumMod val="75000"/>
            </a:srgbClr>
          </a:solidFill>
          <a:ln w="25400" cap="flat" cmpd="sng" algn="ctr">
            <a:noFill/>
            <a:prstDash val="solid"/>
          </a:ln>
          <a:effectLst/>
        </p:spPr>
        <p:txBody>
          <a:bodyPr lIns="115214" tIns="57607" rIns="115214" bIns="57607" rtlCol="0" anchor="ctr"/>
          <a:lstStyle/>
          <a:p>
            <a:pPr algn="ctr" defTabSz="576072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300" kern="0" smtClean="0">
              <a:solidFill>
                <a:srgbClr val="FFFFFF"/>
              </a:solidFill>
              <a:latin typeface="Century Gothic"/>
              <a:ea typeface="微软雅黑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2872517" y="1008013"/>
            <a:ext cx="2888520" cy="2536068"/>
          </a:xfrm>
          <a:prstGeom prst="rect">
            <a:avLst/>
          </a:prstGeom>
          <a:solidFill>
            <a:srgbClr val="FFFFFF">
              <a:lumMod val="50000"/>
            </a:srgbClr>
          </a:solidFill>
          <a:ln w="25400" cap="flat" cmpd="sng" algn="ctr">
            <a:noFill/>
            <a:prstDash val="solid"/>
          </a:ln>
          <a:effectLst/>
        </p:spPr>
        <p:txBody>
          <a:bodyPr lIns="115214" tIns="57607" rIns="115214" bIns="57607" rtlCol="0" anchor="ctr"/>
          <a:lstStyle/>
          <a:p>
            <a:pPr algn="ctr" defTabSz="576072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300" kern="0" smtClean="0">
              <a:solidFill>
                <a:srgbClr val="FFFFFF"/>
              </a:solidFill>
              <a:latin typeface="Century Gothic"/>
              <a:ea typeface="微软雅黑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5759293" y="1008013"/>
            <a:ext cx="2882263" cy="2536068"/>
          </a:xfrm>
          <a:prstGeom prst="rect">
            <a:avLst/>
          </a:prstGeom>
          <a:solidFill>
            <a:srgbClr val="404040"/>
          </a:solidFill>
          <a:ln w="25400" cap="flat" cmpd="sng" algn="ctr">
            <a:noFill/>
            <a:prstDash val="solid"/>
          </a:ln>
          <a:effectLst/>
        </p:spPr>
        <p:txBody>
          <a:bodyPr lIns="115214" tIns="57607" rIns="115214" bIns="57607" rtlCol="0" anchor="ctr"/>
          <a:lstStyle/>
          <a:p>
            <a:pPr algn="ctr" defTabSz="576072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300" kern="0" smtClean="0">
              <a:solidFill>
                <a:srgbClr val="FFFFFF"/>
              </a:solidFill>
              <a:latin typeface="Century Gothic"/>
              <a:ea typeface="微软雅黑"/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8641556" y="1008013"/>
            <a:ext cx="2880519" cy="2536068"/>
          </a:xfrm>
          <a:prstGeom prst="rect">
            <a:avLst/>
          </a:prstGeom>
          <a:solidFill>
            <a:srgbClr val="E93929"/>
          </a:solidFill>
          <a:ln w="25400" cap="flat" cmpd="sng" algn="ctr">
            <a:noFill/>
            <a:prstDash val="solid"/>
          </a:ln>
          <a:effectLst/>
        </p:spPr>
        <p:txBody>
          <a:bodyPr lIns="115214" tIns="57607" rIns="115214" bIns="57607" rtlCol="0" anchor="ctr"/>
          <a:lstStyle/>
          <a:p>
            <a:pPr algn="ctr" defTabSz="576072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300" kern="0" smtClean="0">
              <a:solidFill>
                <a:srgbClr val="FFFFFF"/>
              </a:solidFill>
              <a:latin typeface="Century Gothic"/>
              <a:ea typeface="微软雅黑"/>
            </a:endParaRPr>
          </a:p>
        </p:txBody>
      </p:sp>
      <p:sp>
        <p:nvSpPr>
          <p:cNvPr id="38" name="TextBox 30"/>
          <p:cNvSpPr txBox="1"/>
          <p:nvPr/>
        </p:nvSpPr>
        <p:spPr>
          <a:xfrm>
            <a:off x="692047" y="2604330"/>
            <a:ext cx="1386841" cy="393338"/>
          </a:xfrm>
          <a:prstGeom prst="rect">
            <a:avLst/>
          </a:prstGeom>
          <a:noFill/>
        </p:spPr>
        <p:txBody>
          <a:bodyPr wrap="none" lIns="115214" tIns="57607" rIns="115214" bIns="57607" rtlCol="0">
            <a:spAutoFit/>
          </a:bodyPr>
          <a:lstStyle/>
          <a:p>
            <a:pPr algn="ctr" defTabSz="576072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b="1" dirty="0">
                <a:solidFill>
                  <a:srgbClr val="F5F5F5"/>
                </a:solidFill>
                <a:latin typeface="Century Gothic"/>
                <a:ea typeface="Verdana" panose="020B0604030504040204" pitchFamily="34" charset="0"/>
                <a:cs typeface="Verdana" panose="020B0604030504040204" pitchFamily="34" charset="0"/>
              </a:rPr>
              <a:t>STRENGTH </a:t>
            </a:r>
          </a:p>
        </p:txBody>
      </p:sp>
      <p:sp>
        <p:nvSpPr>
          <p:cNvPr id="39" name="TextBox 30"/>
          <p:cNvSpPr txBox="1"/>
          <p:nvPr/>
        </p:nvSpPr>
        <p:spPr>
          <a:xfrm>
            <a:off x="3580879" y="2597290"/>
            <a:ext cx="1471800" cy="393338"/>
          </a:xfrm>
          <a:prstGeom prst="rect">
            <a:avLst/>
          </a:prstGeom>
          <a:noFill/>
        </p:spPr>
        <p:txBody>
          <a:bodyPr wrap="none" lIns="115214" tIns="57607" rIns="115214" bIns="57607" rtlCol="0">
            <a:spAutoFit/>
          </a:bodyPr>
          <a:lstStyle/>
          <a:p>
            <a:pPr algn="ctr" defTabSz="576072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b="1" dirty="0">
                <a:solidFill>
                  <a:srgbClr val="F5F5F5"/>
                </a:solidFill>
                <a:latin typeface="Century Gothic"/>
                <a:ea typeface="Verdana" panose="020B0604030504040204" pitchFamily="34" charset="0"/>
                <a:cs typeface="Verdana" panose="020B0604030504040204" pitchFamily="34" charset="0"/>
              </a:rPr>
              <a:t>WEAKNESS </a:t>
            </a:r>
          </a:p>
        </p:txBody>
      </p:sp>
      <p:sp>
        <p:nvSpPr>
          <p:cNvPr id="40" name="TextBox 30"/>
          <p:cNvSpPr txBox="1"/>
          <p:nvPr/>
        </p:nvSpPr>
        <p:spPr>
          <a:xfrm>
            <a:off x="6301821" y="2596048"/>
            <a:ext cx="1797209" cy="393338"/>
          </a:xfrm>
          <a:prstGeom prst="rect">
            <a:avLst/>
          </a:prstGeom>
          <a:noFill/>
        </p:spPr>
        <p:txBody>
          <a:bodyPr wrap="none" lIns="115214" tIns="57607" rIns="115214" bIns="57607" rtlCol="0">
            <a:spAutoFit/>
          </a:bodyPr>
          <a:lstStyle/>
          <a:p>
            <a:pPr algn="ctr" defTabSz="576072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b="1" dirty="0">
                <a:solidFill>
                  <a:srgbClr val="F5F5F5"/>
                </a:solidFill>
                <a:latin typeface="Century Gothic"/>
                <a:ea typeface="Verdana" panose="020B0604030504040204" pitchFamily="34" charset="0"/>
                <a:cs typeface="Verdana" panose="020B0604030504040204" pitchFamily="34" charset="0"/>
              </a:rPr>
              <a:t>OPPORTUNITY </a:t>
            </a:r>
          </a:p>
        </p:txBody>
      </p:sp>
      <p:sp>
        <p:nvSpPr>
          <p:cNvPr id="41" name="TextBox 30"/>
          <p:cNvSpPr txBox="1"/>
          <p:nvPr/>
        </p:nvSpPr>
        <p:spPr>
          <a:xfrm>
            <a:off x="9577551" y="2604329"/>
            <a:ext cx="1008532" cy="393338"/>
          </a:xfrm>
          <a:prstGeom prst="rect">
            <a:avLst/>
          </a:prstGeom>
          <a:noFill/>
        </p:spPr>
        <p:txBody>
          <a:bodyPr wrap="none" lIns="115214" tIns="57607" rIns="115214" bIns="57607" rtlCol="0">
            <a:spAutoFit/>
          </a:bodyPr>
          <a:lstStyle/>
          <a:p>
            <a:pPr algn="ctr" defTabSz="576072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b="1" dirty="0">
                <a:solidFill>
                  <a:srgbClr val="F5F5F5"/>
                </a:solidFill>
                <a:latin typeface="Century Gothic"/>
                <a:ea typeface="Verdana" panose="020B0604030504040204" pitchFamily="34" charset="0"/>
                <a:cs typeface="Verdana" panose="020B0604030504040204" pitchFamily="34" charset="0"/>
              </a:rPr>
              <a:t>THREAT</a:t>
            </a:r>
          </a:p>
        </p:txBody>
      </p:sp>
      <p:sp>
        <p:nvSpPr>
          <p:cNvPr id="42" name="等腰三角形 41"/>
          <p:cNvSpPr/>
          <p:nvPr/>
        </p:nvSpPr>
        <p:spPr>
          <a:xfrm>
            <a:off x="1256226" y="4309872"/>
            <a:ext cx="248045" cy="114233"/>
          </a:xfrm>
          <a:prstGeom prst="triangle">
            <a:avLst/>
          </a:prstGeom>
          <a:solidFill>
            <a:srgbClr val="FFFFFF">
              <a:lumMod val="75000"/>
            </a:srgbClr>
          </a:solidFill>
          <a:ln w="25400" cap="flat" cmpd="sng" algn="ctr">
            <a:noFill/>
            <a:prstDash val="solid"/>
          </a:ln>
          <a:effectLst/>
        </p:spPr>
        <p:txBody>
          <a:bodyPr lIns="115214" tIns="57607" rIns="115214" bIns="57607" rtlCol="0" anchor="ctr"/>
          <a:lstStyle/>
          <a:p>
            <a:pPr algn="ctr" defTabSz="576072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300" kern="0" smtClean="0">
              <a:solidFill>
                <a:srgbClr val="FFFFFF"/>
              </a:solidFill>
              <a:latin typeface="Century Gothic"/>
              <a:ea typeface="微软雅黑"/>
            </a:endParaRPr>
          </a:p>
        </p:txBody>
      </p:sp>
      <p:sp>
        <p:nvSpPr>
          <p:cNvPr id="43" name="等腰三角形 42"/>
          <p:cNvSpPr/>
          <p:nvPr/>
        </p:nvSpPr>
        <p:spPr>
          <a:xfrm rot="10800000">
            <a:off x="1256226" y="3544081"/>
            <a:ext cx="248045" cy="114233"/>
          </a:xfrm>
          <a:prstGeom prst="triangle">
            <a:avLst/>
          </a:prstGeom>
          <a:solidFill>
            <a:srgbClr val="FFFFFF">
              <a:lumMod val="75000"/>
            </a:srgbClr>
          </a:solidFill>
          <a:ln w="25400" cap="flat" cmpd="sng" algn="ctr">
            <a:noFill/>
            <a:prstDash val="solid"/>
          </a:ln>
          <a:effectLst/>
        </p:spPr>
        <p:txBody>
          <a:bodyPr lIns="115214" tIns="57607" rIns="115214" bIns="57607" rtlCol="0" anchor="ctr"/>
          <a:lstStyle/>
          <a:p>
            <a:pPr algn="ctr" defTabSz="576072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300" kern="0" smtClean="0">
              <a:solidFill>
                <a:srgbClr val="FFFFFF"/>
              </a:solidFill>
              <a:latin typeface="Century Gothic"/>
              <a:ea typeface="微软雅黑"/>
            </a:endParaRPr>
          </a:p>
        </p:txBody>
      </p:sp>
      <p:sp>
        <p:nvSpPr>
          <p:cNvPr id="44" name="等腰三角形 43"/>
          <p:cNvSpPr/>
          <p:nvPr/>
        </p:nvSpPr>
        <p:spPr>
          <a:xfrm>
            <a:off x="4248765" y="4309872"/>
            <a:ext cx="248045" cy="114233"/>
          </a:xfrm>
          <a:prstGeom prst="triangle">
            <a:avLst/>
          </a:prstGeom>
          <a:solidFill>
            <a:srgbClr val="FFFFFF">
              <a:lumMod val="50000"/>
            </a:srgbClr>
          </a:solidFill>
          <a:ln w="25400" cap="flat" cmpd="sng" algn="ctr">
            <a:noFill/>
            <a:prstDash val="solid"/>
          </a:ln>
          <a:effectLst/>
        </p:spPr>
        <p:txBody>
          <a:bodyPr lIns="115214" tIns="57607" rIns="115214" bIns="57607" rtlCol="0" anchor="ctr"/>
          <a:lstStyle/>
          <a:p>
            <a:pPr algn="ctr" defTabSz="576072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300" kern="0" smtClean="0">
              <a:solidFill>
                <a:srgbClr val="FFFFFF"/>
              </a:solidFill>
              <a:latin typeface="Century Gothic"/>
              <a:ea typeface="微软雅黑"/>
            </a:endParaRPr>
          </a:p>
        </p:txBody>
      </p:sp>
      <p:sp>
        <p:nvSpPr>
          <p:cNvPr id="45" name="等腰三角形 44"/>
          <p:cNvSpPr/>
          <p:nvPr/>
        </p:nvSpPr>
        <p:spPr>
          <a:xfrm rot="10800000">
            <a:off x="4248765" y="3544081"/>
            <a:ext cx="248045" cy="114233"/>
          </a:xfrm>
          <a:prstGeom prst="triangle">
            <a:avLst/>
          </a:prstGeom>
          <a:solidFill>
            <a:srgbClr val="FFFFFF">
              <a:lumMod val="50000"/>
            </a:srgbClr>
          </a:solidFill>
          <a:ln w="25400" cap="flat" cmpd="sng" algn="ctr">
            <a:noFill/>
            <a:prstDash val="solid"/>
          </a:ln>
          <a:effectLst/>
        </p:spPr>
        <p:txBody>
          <a:bodyPr lIns="115214" tIns="57607" rIns="115214" bIns="57607" rtlCol="0" anchor="ctr"/>
          <a:lstStyle/>
          <a:p>
            <a:pPr algn="ctr" defTabSz="576072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300" kern="0" smtClean="0">
              <a:solidFill>
                <a:srgbClr val="FFFFFF"/>
              </a:solidFill>
              <a:latin typeface="Century Gothic"/>
              <a:ea typeface="微软雅黑"/>
            </a:endParaRPr>
          </a:p>
        </p:txBody>
      </p:sp>
      <p:sp>
        <p:nvSpPr>
          <p:cNvPr id="46" name="等腰三角形 45"/>
          <p:cNvSpPr/>
          <p:nvPr/>
        </p:nvSpPr>
        <p:spPr>
          <a:xfrm>
            <a:off x="7143253" y="4309872"/>
            <a:ext cx="248045" cy="114233"/>
          </a:xfrm>
          <a:prstGeom prst="triangle">
            <a:avLst/>
          </a:prstGeom>
          <a:solidFill>
            <a:srgbClr val="404040"/>
          </a:solidFill>
          <a:ln w="25400" cap="flat" cmpd="sng" algn="ctr">
            <a:noFill/>
            <a:prstDash val="solid"/>
          </a:ln>
          <a:effectLst/>
        </p:spPr>
        <p:txBody>
          <a:bodyPr lIns="115214" tIns="57607" rIns="115214" bIns="57607" rtlCol="0" anchor="ctr"/>
          <a:lstStyle/>
          <a:p>
            <a:pPr algn="ctr" defTabSz="576072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300" kern="0" smtClean="0">
              <a:solidFill>
                <a:srgbClr val="FFFFFF"/>
              </a:solidFill>
              <a:latin typeface="Century Gothic"/>
              <a:ea typeface="微软雅黑"/>
            </a:endParaRPr>
          </a:p>
        </p:txBody>
      </p:sp>
      <p:sp>
        <p:nvSpPr>
          <p:cNvPr id="47" name="等腰三角形 46"/>
          <p:cNvSpPr/>
          <p:nvPr/>
        </p:nvSpPr>
        <p:spPr>
          <a:xfrm rot="10800000">
            <a:off x="7143253" y="3544081"/>
            <a:ext cx="248045" cy="114233"/>
          </a:xfrm>
          <a:prstGeom prst="triangle">
            <a:avLst/>
          </a:prstGeom>
          <a:solidFill>
            <a:srgbClr val="404040"/>
          </a:solidFill>
          <a:ln w="25400" cap="flat" cmpd="sng" algn="ctr">
            <a:noFill/>
            <a:prstDash val="solid"/>
          </a:ln>
          <a:effectLst/>
        </p:spPr>
        <p:txBody>
          <a:bodyPr lIns="115214" tIns="57607" rIns="115214" bIns="57607" rtlCol="0" anchor="ctr"/>
          <a:lstStyle/>
          <a:p>
            <a:pPr algn="ctr" defTabSz="576072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300" kern="0" smtClean="0">
              <a:solidFill>
                <a:srgbClr val="FFFFFF"/>
              </a:solidFill>
              <a:latin typeface="Century Gothic"/>
              <a:ea typeface="微软雅黑"/>
            </a:endParaRPr>
          </a:p>
        </p:txBody>
      </p:sp>
      <p:sp>
        <p:nvSpPr>
          <p:cNvPr id="48" name="等腰三角形 47"/>
          <p:cNvSpPr/>
          <p:nvPr/>
        </p:nvSpPr>
        <p:spPr>
          <a:xfrm>
            <a:off x="9957793" y="4306243"/>
            <a:ext cx="248045" cy="114233"/>
          </a:xfrm>
          <a:prstGeom prst="triangle">
            <a:avLst/>
          </a:prstGeom>
          <a:solidFill>
            <a:srgbClr val="E93929"/>
          </a:solidFill>
          <a:ln w="25400" cap="flat" cmpd="sng" algn="ctr">
            <a:noFill/>
            <a:prstDash val="solid"/>
          </a:ln>
          <a:effectLst/>
        </p:spPr>
        <p:txBody>
          <a:bodyPr lIns="115214" tIns="57607" rIns="115214" bIns="57607" rtlCol="0" anchor="ctr"/>
          <a:lstStyle/>
          <a:p>
            <a:pPr algn="ctr" defTabSz="576072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300" kern="0" smtClean="0">
              <a:solidFill>
                <a:srgbClr val="FFFFFF"/>
              </a:solidFill>
              <a:latin typeface="Century Gothic"/>
              <a:ea typeface="微软雅黑"/>
            </a:endParaRPr>
          </a:p>
        </p:txBody>
      </p:sp>
      <p:sp>
        <p:nvSpPr>
          <p:cNvPr id="49" name="等腰三角形 48"/>
          <p:cNvSpPr/>
          <p:nvPr/>
        </p:nvSpPr>
        <p:spPr>
          <a:xfrm rot="10800000">
            <a:off x="9957793" y="3540452"/>
            <a:ext cx="248045" cy="114233"/>
          </a:xfrm>
          <a:prstGeom prst="triangle">
            <a:avLst/>
          </a:prstGeom>
          <a:solidFill>
            <a:srgbClr val="E93929"/>
          </a:solidFill>
          <a:ln w="25400" cap="flat" cmpd="sng" algn="ctr">
            <a:noFill/>
            <a:prstDash val="solid"/>
          </a:ln>
          <a:effectLst/>
        </p:spPr>
        <p:txBody>
          <a:bodyPr lIns="115214" tIns="57607" rIns="115214" bIns="57607" rtlCol="0" anchor="ctr"/>
          <a:lstStyle/>
          <a:p>
            <a:pPr algn="ctr" defTabSz="576072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300" kern="0" smtClean="0">
              <a:solidFill>
                <a:srgbClr val="FFFFFF"/>
              </a:solidFill>
              <a:latin typeface="Century Gothic"/>
              <a:ea typeface="微软雅黑"/>
            </a:endParaRPr>
          </a:p>
        </p:txBody>
      </p:sp>
      <p:sp>
        <p:nvSpPr>
          <p:cNvPr id="50" name="TextBox 1"/>
          <p:cNvSpPr txBox="1"/>
          <p:nvPr/>
        </p:nvSpPr>
        <p:spPr bwMode="auto">
          <a:xfrm>
            <a:off x="367778" y="5146266"/>
            <a:ext cx="2024942" cy="1936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15214" tIns="57607" rIns="115214" bIns="57607" rtlCol="0">
            <a:spAutoFit/>
          </a:bodyPr>
          <a:lstStyle/>
          <a:p>
            <a:pPr algn="ctr" defTabSz="576072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300" dirty="0">
                <a:solidFill>
                  <a:srgbClr val="FFFFFF"/>
                </a:solidFill>
                <a:latin typeface="微软雅黑"/>
                <a:ea typeface="微软雅黑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300" dirty="0">
                <a:solidFill>
                  <a:srgbClr val="FFFFFF"/>
                </a:solidFill>
                <a:latin typeface="微软雅黑"/>
                <a:ea typeface="微软雅黑"/>
              </a:rPr>
              <a:t>10</a:t>
            </a:r>
            <a:r>
              <a:rPr lang="zh-CN" altLang="en-US" sz="1300" dirty="0">
                <a:solidFill>
                  <a:srgbClr val="FFFFFF"/>
                </a:solidFill>
                <a:latin typeface="微软雅黑"/>
                <a:ea typeface="微软雅黑"/>
              </a:rPr>
              <a:t>号字，</a:t>
            </a:r>
            <a:r>
              <a:rPr lang="en-US" altLang="zh-CN" sz="1300" dirty="0">
                <a:solidFill>
                  <a:srgbClr val="FFFFFF"/>
                </a:solidFill>
                <a:latin typeface="微软雅黑"/>
                <a:ea typeface="微软雅黑"/>
              </a:rPr>
              <a:t>1.3</a:t>
            </a:r>
            <a:r>
              <a:rPr lang="zh-CN" altLang="en-US" sz="1300" dirty="0">
                <a:solidFill>
                  <a:srgbClr val="FFFFFF"/>
                </a:solidFill>
                <a:latin typeface="微软雅黑"/>
                <a:ea typeface="微软雅黑"/>
              </a:rPr>
              <a:t>倍字间距。</a:t>
            </a:r>
          </a:p>
        </p:txBody>
      </p:sp>
      <p:sp>
        <p:nvSpPr>
          <p:cNvPr id="51" name="TextBox 43"/>
          <p:cNvSpPr txBox="1"/>
          <p:nvPr/>
        </p:nvSpPr>
        <p:spPr bwMode="auto">
          <a:xfrm>
            <a:off x="3360315" y="5148366"/>
            <a:ext cx="2024942" cy="1936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15214" tIns="57607" rIns="115214" bIns="57607" rtlCol="0">
            <a:spAutoFit/>
          </a:bodyPr>
          <a:lstStyle/>
          <a:p>
            <a:pPr algn="ctr" defTabSz="576072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300" dirty="0">
                <a:solidFill>
                  <a:srgbClr val="FFFFFF"/>
                </a:solidFill>
                <a:latin typeface="微软雅黑"/>
                <a:ea typeface="微软雅黑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300" dirty="0">
                <a:solidFill>
                  <a:srgbClr val="FFFFFF"/>
                </a:solidFill>
                <a:latin typeface="微软雅黑"/>
                <a:ea typeface="微软雅黑"/>
              </a:rPr>
              <a:t>10</a:t>
            </a:r>
            <a:r>
              <a:rPr lang="zh-CN" altLang="en-US" sz="1300" dirty="0">
                <a:solidFill>
                  <a:srgbClr val="FFFFFF"/>
                </a:solidFill>
                <a:latin typeface="微软雅黑"/>
                <a:ea typeface="微软雅黑"/>
              </a:rPr>
              <a:t>号字，</a:t>
            </a:r>
            <a:r>
              <a:rPr lang="en-US" altLang="zh-CN" sz="1300" dirty="0">
                <a:solidFill>
                  <a:srgbClr val="FFFFFF"/>
                </a:solidFill>
                <a:latin typeface="微软雅黑"/>
                <a:ea typeface="微软雅黑"/>
              </a:rPr>
              <a:t>1.3</a:t>
            </a:r>
            <a:r>
              <a:rPr lang="zh-CN" altLang="en-US" sz="1300" dirty="0">
                <a:solidFill>
                  <a:srgbClr val="FFFFFF"/>
                </a:solidFill>
                <a:latin typeface="微软雅黑"/>
                <a:ea typeface="微软雅黑"/>
              </a:rPr>
              <a:t>倍字间距。</a:t>
            </a:r>
          </a:p>
        </p:txBody>
      </p:sp>
      <p:sp>
        <p:nvSpPr>
          <p:cNvPr id="52" name="TextBox 56"/>
          <p:cNvSpPr txBox="1"/>
          <p:nvPr/>
        </p:nvSpPr>
        <p:spPr bwMode="auto">
          <a:xfrm>
            <a:off x="6254804" y="5148366"/>
            <a:ext cx="2024942" cy="1936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15214" tIns="57607" rIns="115214" bIns="57607" rtlCol="0">
            <a:spAutoFit/>
          </a:bodyPr>
          <a:lstStyle/>
          <a:p>
            <a:pPr algn="ctr" defTabSz="576072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300" dirty="0">
                <a:solidFill>
                  <a:srgbClr val="FFFFFF"/>
                </a:solidFill>
                <a:latin typeface="微软雅黑"/>
                <a:ea typeface="微软雅黑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300" dirty="0">
                <a:solidFill>
                  <a:srgbClr val="FFFFFF"/>
                </a:solidFill>
                <a:latin typeface="微软雅黑"/>
                <a:ea typeface="微软雅黑"/>
              </a:rPr>
              <a:t>10</a:t>
            </a:r>
            <a:r>
              <a:rPr lang="zh-CN" altLang="en-US" sz="1300" dirty="0">
                <a:solidFill>
                  <a:srgbClr val="FFFFFF"/>
                </a:solidFill>
                <a:latin typeface="微软雅黑"/>
                <a:ea typeface="微软雅黑"/>
              </a:rPr>
              <a:t>号字，</a:t>
            </a:r>
            <a:r>
              <a:rPr lang="en-US" altLang="zh-CN" sz="1300" dirty="0">
                <a:solidFill>
                  <a:srgbClr val="FFFFFF"/>
                </a:solidFill>
                <a:latin typeface="微软雅黑"/>
                <a:ea typeface="微软雅黑"/>
              </a:rPr>
              <a:t>1.3</a:t>
            </a:r>
            <a:r>
              <a:rPr lang="zh-CN" altLang="en-US" sz="1300" dirty="0">
                <a:solidFill>
                  <a:srgbClr val="FFFFFF"/>
                </a:solidFill>
                <a:latin typeface="微软雅黑"/>
                <a:ea typeface="微软雅黑"/>
              </a:rPr>
              <a:t>倍字间距。</a:t>
            </a:r>
          </a:p>
        </p:txBody>
      </p:sp>
      <p:sp>
        <p:nvSpPr>
          <p:cNvPr id="53" name="TextBox 57"/>
          <p:cNvSpPr txBox="1"/>
          <p:nvPr/>
        </p:nvSpPr>
        <p:spPr bwMode="auto">
          <a:xfrm>
            <a:off x="9073345" y="5179840"/>
            <a:ext cx="2024942" cy="1936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15214" tIns="57607" rIns="115214" bIns="57607" rtlCol="0">
            <a:spAutoFit/>
          </a:bodyPr>
          <a:lstStyle/>
          <a:p>
            <a:pPr algn="ctr" defTabSz="576072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300" dirty="0">
                <a:solidFill>
                  <a:srgbClr val="FFFFFF"/>
                </a:solidFill>
                <a:latin typeface="微软雅黑"/>
                <a:ea typeface="微软雅黑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300" dirty="0">
                <a:solidFill>
                  <a:srgbClr val="FFFFFF"/>
                </a:solidFill>
                <a:latin typeface="微软雅黑"/>
                <a:ea typeface="微软雅黑"/>
              </a:rPr>
              <a:t>10</a:t>
            </a:r>
            <a:r>
              <a:rPr lang="zh-CN" altLang="en-US" sz="1300" dirty="0">
                <a:solidFill>
                  <a:srgbClr val="FFFFFF"/>
                </a:solidFill>
                <a:latin typeface="微软雅黑"/>
                <a:ea typeface="微软雅黑"/>
              </a:rPr>
              <a:t>号字，</a:t>
            </a:r>
            <a:r>
              <a:rPr lang="en-US" altLang="zh-CN" sz="1300" dirty="0">
                <a:solidFill>
                  <a:srgbClr val="FFFFFF"/>
                </a:solidFill>
                <a:latin typeface="微软雅黑"/>
                <a:ea typeface="微软雅黑"/>
              </a:rPr>
              <a:t>1.3</a:t>
            </a:r>
            <a:r>
              <a:rPr lang="zh-CN" altLang="en-US" sz="1300" dirty="0">
                <a:solidFill>
                  <a:srgbClr val="FFFFFF"/>
                </a:solidFill>
                <a:latin typeface="微软雅黑"/>
                <a:ea typeface="微软雅黑"/>
              </a:rPr>
              <a:t>倍字间距。</a:t>
            </a:r>
          </a:p>
        </p:txBody>
      </p:sp>
      <p:sp>
        <p:nvSpPr>
          <p:cNvPr id="54" name="文本框 37"/>
          <p:cNvSpPr txBox="1"/>
          <p:nvPr/>
        </p:nvSpPr>
        <p:spPr>
          <a:xfrm>
            <a:off x="1027639" y="1255659"/>
            <a:ext cx="787295" cy="1395938"/>
          </a:xfrm>
          <a:prstGeom prst="rect">
            <a:avLst/>
          </a:prstGeom>
          <a:noFill/>
        </p:spPr>
        <p:txBody>
          <a:bodyPr wrap="none" lIns="115214" tIns="57607" rIns="115214" bIns="57607" rtlCol="0">
            <a:spAutoFit/>
          </a:bodyPr>
          <a:lstStyle/>
          <a:p>
            <a:pPr algn="ctr" defTabSz="576072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zh-CN" sz="8300" b="1" dirty="0">
                <a:solidFill>
                  <a:srgbClr val="FFFFFF"/>
                </a:solidFill>
                <a:latin typeface="Century Gothic"/>
                <a:ea typeface="微软雅黑"/>
              </a:rPr>
              <a:t>S</a:t>
            </a:r>
            <a:endParaRPr kumimoji="1" lang="zh-CN" altLang="en-US" sz="8300" b="1" dirty="0">
              <a:solidFill>
                <a:srgbClr val="FFFFFF"/>
              </a:solidFill>
              <a:latin typeface="Century Gothic"/>
              <a:ea typeface="微软雅黑"/>
            </a:endParaRPr>
          </a:p>
        </p:txBody>
      </p:sp>
      <p:sp>
        <p:nvSpPr>
          <p:cNvPr id="55" name="文本框 38"/>
          <p:cNvSpPr txBox="1"/>
          <p:nvPr/>
        </p:nvSpPr>
        <p:spPr>
          <a:xfrm>
            <a:off x="3710383" y="1255659"/>
            <a:ext cx="1192442" cy="1395938"/>
          </a:xfrm>
          <a:prstGeom prst="rect">
            <a:avLst/>
          </a:prstGeom>
          <a:noFill/>
        </p:spPr>
        <p:txBody>
          <a:bodyPr wrap="none" lIns="115214" tIns="57607" rIns="115214" bIns="57607" rtlCol="0">
            <a:spAutoFit/>
          </a:bodyPr>
          <a:lstStyle/>
          <a:p>
            <a:pPr algn="ctr" defTabSz="576072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zh-CN" sz="8300" b="1" dirty="0">
                <a:solidFill>
                  <a:srgbClr val="FFFFFF"/>
                </a:solidFill>
                <a:latin typeface="Century Gothic"/>
                <a:ea typeface="微软雅黑"/>
              </a:rPr>
              <a:t>W</a:t>
            </a:r>
            <a:endParaRPr kumimoji="1" lang="zh-CN" altLang="en-US" sz="8300" b="1" dirty="0">
              <a:solidFill>
                <a:srgbClr val="FFFFFF"/>
              </a:solidFill>
              <a:latin typeface="Century Gothic"/>
              <a:ea typeface="微软雅黑"/>
            </a:endParaRPr>
          </a:p>
        </p:txBody>
      </p:sp>
      <p:sp>
        <p:nvSpPr>
          <p:cNvPr id="56" name="文本框 39"/>
          <p:cNvSpPr txBox="1"/>
          <p:nvPr/>
        </p:nvSpPr>
        <p:spPr>
          <a:xfrm>
            <a:off x="6627726" y="1255659"/>
            <a:ext cx="1128390" cy="1395938"/>
          </a:xfrm>
          <a:prstGeom prst="rect">
            <a:avLst/>
          </a:prstGeom>
          <a:noFill/>
        </p:spPr>
        <p:txBody>
          <a:bodyPr wrap="none" lIns="115214" tIns="57607" rIns="115214" bIns="57607" rtlCol="0">
            <a:spAutoFit/>
          </a:bodyPr>
          <a:lstStyle/>
          <a:p>
            <a:pPr algn="ctr" defTabSz="576072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zh-CN" sz="8300" b="1" dirty="0">
                <a:solidFill>
                  <a:srgbClr val="FFFFFF"/>
                </a:solidFill>
                <a:latin typeface="Century Gothic"/>
                <a:ea typeface="微软雅黑"/>
              </a:rPr>
              <a:t>O</a:t>
            </a:r>
            <a:endParaRPr kumimoji="1" lang="zh-CN" altLang="en-US" sz="8300" b="1" dirty="0">
              <a:solidFill>
                <a:srgbClr val="FFFFFF"/>
              </a:solidFill>
              <a:latin typeface="Century Gothic"/>
              <a:ea typeface="微软雅黑"/>
            </a:endParaRPr>
          </a:p>
        </p:txBody>
      </p:sp>
      <p:sp>
        <p:nvSpPr>
          <p:cNvPr id="57" name="文本框 40"/>
          <p:cNvSpPr txBox="1"/>
          <p:nvPr/>
        </p:nvSpPr>
        <p:spPr>
          <a:xfrm>
            <a:off x="9736967" y="1255659"/>
            <a:ext cx="680541" cy="1395938"/>
          </a:xfrm>
          <a:prstGeom prst="rect">
            <a:avLst/>
          </a:prstGeom>
          <a:noFill/>
        </p:spPr>
        <p:txBody>
          <a:bodyPr wrap="none" lIns="115214" tIns="57607" rIns="115214" bIns="57607" rtlCol="0">
            <a:spAutoFit/>
          </a:bodyPr>
          <a:lstStyle/>
          <a:p>
            <a:pPr algn="ctr" defTabSz="576072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zh-CN" sz="8300" b="1" dirty="0">
                <a:solidFill>
                  <a:srgbClr val="FFFFFF"/>
                </a:solidFill>
                <a:latin typeface="Century Gothic"/>
                <a:ea typeface="微软雅黑"/>
              </a:rPr>
              <a:t>T</a:t>
            </a:r>
            <a:endParaRPr kumimoji="1" lang="zh-CN" altLang="en-US" sz="8300" b="1" dirty="0">
              <a:solidFill>
                <a:srgbClr val="FFFFFF"/>
              </a:solidFill>
              <a:latin typeface="Century Gothic"/>
              <a:ea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val="32629488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37429" y="5046195"/>
            <a:ext cx="10030654" cy="33568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2000" dirty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20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880244"/>
            <a:ext cx="11522075" cy="2800257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5214" tIns="57607" rIns="115214" bIns="57607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590107" y="3006736"/>
            <a:ext cx="5170931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5761037" y="3006736"/>
            <a:ext cx="5170932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6841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3735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68" y="215659"/>
            <a:ext cx="9717199" cy="337890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7179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23074</TotalTime>
  <Words>504</Words>
  <Application>Microsoft Office PowerPoint</Application>
  <PresentationFormat>自定义</PresentationFormat>
  <Paragraphs>29</Paragraphs>
  <Slides>2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</vt:i4>
      </vt:variant>
    </vt:vector>
  </HeadingPairs>
  <TitlesOfParts>
    <vt:vector size="4" baseType="lpstr">
      <vt:lpstr>第一PPT模板网：www.1ppt.com</vt:lpstr>
      <vt:lpstr>第一PPT：www.1ppt.com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http://www.1ppt.com</dc:description>
  <cp:lastModifiedBy>Windows User</cp:lastModifiedBy>
  <cp:revision>1366</cp:revision>
  <dcterms:created xsi:type="dcterms:W3CDTF">2009-02-11T05:37:22Z</dcterms:created>
  <dcterms:modified xsi:type="dcterms:W3CDTF">2019-08-28T12:26:36Z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