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五边形 25"/>
          <p:cNvSpPr/>
          <p:nvPr/>
        </p:nvSpPr>
        <p:spPr>
          <a:xfrm>
            <a:off x="756936" y="2711485"/>
            <a:ext cx="1517755" cy="806069"/>
          </a:xfrm>
          <a:prstGeom prst="homePlate">
            <a:avLst/>
          </a:prstGeom>
          <a:solidFill>
            <a:srgbClr val="8E00B6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t"/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7" name="五边形 26"/>
          <p:cNvSpPr/>
          <p:nvPr/>
        </p:nvSpPr>
        <p:spPr>
          <a:xfrm>
            <a:off x="3364654" y="2711485"/>
            <a:ext cx="1517755" cy="806069"/>
          </a:xfrm>
          <a:prstGeom prst="homePlate">
            <a:avLst/>
          </a:prstGeom>
          <a:solidFill>
            <a:srgbClr val="745EFA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8" name="五边形 27"/>
          <p:cNvSpPr/>
          <p:nvPr/>
        </p:nvSpPr>
        <p:spPr>
          <a:xfrm>
            <a:off x="5972373" y="2711485"/>
            <a:ext cx="1517755" cy="806069"/>
          </a:xfrm>
          <a:prstGeom prst="homePlate">
            <a:avLst/>
          </a:prstGeom>
          <a:solidFill>
            <a:srgbClr val="2B8BF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56935" y="3654644"/>
            <a:ext cx="2509539" cy="2753969"/>
          </a:xfrm>
          <a:prstGeom prst="rect">
            <a:avLst/>
          </a:prstGeom>
          <a:solidFill>
            <a:srgbClr val="BFBFB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364654" y="3654644"/>
            <a:ext cx="2509538" cy="2753969"/>
          </a:xfrm>
          <a:prstGeom prst="rect">
            <a:avLst/>
          </a:prstGeom>
          <a:solidFill>
            <a:srgbClr val="BFBFB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972373" y="3654644"/>
            <a:ext cx="2509539" cy="2753969"/>
          </a:xfrm>
          <a:prstGeom prst="rect">
            <a:avLst/>
          </a:prstGeom>
          <a:solidFill>
            <a:srgbClr val="BFBFB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2" name="五边形 31"/>
          <p:cNvSpPr/>
          <p:nvPr/>
        </p:nvSpPr>
        <p:spPr>
          <a:xfrm>
            <a:off x="8580092" y="2711485"/>
            <a:ext cx="1517755" cy="806069"/>
          </a:xfrm>
          <a:prstGeom prst="homePlate">
            <a:avLst/>
          </a:prstGeom>
          <a:solidFill>
            <a:srgbClr val="565F69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580090" y="3654644"/>
            <a:ext cx="2509539" cy="2753969"/>
          </a:xfrm>
          <a:prstGeom prst="rect">
            <a:avLst/>
          </a:prstGeom>
          <a:solidFill>
            <a:srgbClr val="BFBFB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5846" y="2630527"/>
            <a:ext cx="902513" cy="8918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S</a:t>
            </a:r>
            <a:endParaRPr lang="en-US" altLang="zh-CN" sz="5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53565" y="2663739"/>
            <a:ext cx="902513" cy="8918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W</a:t>
            </a:r>
            <a:endParaRPr lang="en-US" altLang="zh-CN" sz="5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061284" y="2630527"/>
            <a:ext cx="902513" cy="8918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O</a:t>
            </a:r>
            <a:endParaRPr lang="en-US" altLang="zh-CN" sz="5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669003" y="2652286"/>
            <a:ext cx="902513" cy="891849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000" b="1" dirty="0">
                <a:solidFill>
                  <a:srgbClr val="FFFFFF"/>
                </a:solidFill>
                <a:latin typeface="Century Gothic"/>
                <a:ea typeface="微软雅黑"/>
              </a:rPr>
              <a:t>T</a:t>
            </a:r>
            <a:endParaRPr lang="en-US" altLang="zh-CN" sz="5000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8" name="文本框 8"/>
          <p:cNvSpPr txBox="1"/>
          <p:nvPr/>
        </p:nvSpPr>
        <p:spPr>
          <a:xfrm>
            <a:off x="887146" y="3733079"/>
            <a:ext cx="2379327" cy="201685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39" name="文本框 8"/>
          <p:cNvSpPr txBox="1"/>
          <p:nvPr/>
        </p:nvSpPr>
        <p:spPr>
          <a:xfrm>
            <a:off x="3396685" y="3733079"/>
            <a:ext cx="2477508" cy="201685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0" name="文本框 8"/>
          <p:cNvSpPr txBox="1"/>
          <p:nvPr/>
        </p:nvSpPr>
        <p:spPr>
          <a:xfrm>
            <a:off x="6102085" y="3733079"/>
            <a:ext cx="2379825" cy="201685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1" name="文本框 8"/>
          <p:cNvSpPr txBox="1"/>
          <p:nvPr/>
        </p:nvSpPr>
        <p:spPr>
          <a:xfrm>
            <a:off x="8709803" y="3733079"/>
            <a:ext cx="2379825" cy="201685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" b="1" dirty="0">
                <a:solidFill>
                  <a:srgbClr val="404040"/>
                </a:solidFill>
                <a:latin typeface="Century Gothic"/>
                <a:ea typeface="微软雅黑"/>
              </a:rPr>
              <a:t>点击此处添加标题</a:t>
            </a: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500" b="1" dirty="0">
              <a:solidFill>
                <a:srgbClr val="404040"/>
              </a:solidFill>
              <a:latin typeface="Century Gothic"/>
              <a:ea typeface="微软雅黑"/>
            </a:endParaRPr>
          </a:p>
          <a:p>
            <a:pPr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10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404040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300" dirty="0">
                <a:solidFill>
                  <a:srgbClr val="404040"/>
                </a:solidFill>
                <a:latin typeface="Century Gothic"/>
                <a:ea typeface="微软雅黑"/>
              </a:rPr>
              <a:t>倍字间距。</a:t>
            </a:r>
          </a:p>
        </p:txBody>
      </p:sp>
      <p:sp>
        <p:nvSpPr>
          <p:cNvPr id="42" name="直角三角形 41"/>
          <p:cNvSpPr/>
          <p:nvPr/>
        </p:nvSpPr>
        <p:spPr>
          <a:xfrm rot="5400000">
            <a:off x="1872902" y="3115766"/>
            <a:ext cx="401757" cy="401819"/>
          </a:xfrm>
          <a:prstGeom prst="rtTriangle">
            <a:avLst/>
          </a:prstGeom>
          <a:solidFill>
            <a:srgbClr val="8E00B6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3" name="直角三角形 42"/>
          <p:cNvSpPr/>
          <p:nvPr/>
        </p:nvSpPr>
        <p:spPr>
          <a:xfrm rot="5400000">
            <a:off x="4480621" y="3115766"/>
            <a:ext cx="401757" cy="401819"/>
          </a:xfrm>
          <a:prstGeom prst="rtTriangle">
            <a:avLst/>
          </a:prstGeom>
          <a:solidFill>
            <a:srgbClr val="745EFA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4" name="直角三角形 43"/>
          <p:cNvSpPr/>
          <p:nvPr/>
        </p:nvSpPr>
        <p:spPr>
          <a:xfrm rot="5400000">
            <a:off x="7088340" y="3115766"/>
            <a:ext cx="401757" cy="401819"/>
          </a:xfrm>
          <a:prstGeom prst="rtTriangle">
            <a:avLst/>
          </a:prstGeom>
          <a:solidFill>
            <a:srgbClr val="2B8BFE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5" name="直角三角形 44"/>
          <p:cNvSpPr/>
          <p:nvPr/>
        </p:nvSpPr>
        <p:spPr>
          <a:xfrm rot="5400000">
            <a:off x="9696058" y="3106891"/>
            <a:ext cx="401757" cy="401819"/>
          </a:xfrm>
          <a:prstGeom prst="rtTriangle">
            <a:avLst/>
          </a:prstGeom>
          <a:solidFill>
            <a:srgbClr val="565F69">
              <a:lumMod val="5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6" name="直角三角形 45"/>
          <p:cNvSpPr/>
          <p:nvPr/>
        </p:nvSpPr>
        <p:spPr>
          <a:xfrm>
            <a:off x="756936" y="5980479"/>
            <a:ext cx="2509538" cy="428134"/>
          </a:xfrm>
          <a:prstGeom prst="rtTriangle">
            <a:avLst/>
          </a:prstGeom>
          <a:solidFill>
            <a:srgbClr val="404040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7" name="直角三角形 46"/>
          <p:cNvSpPr/>
          <p:nvPr/>
        </p:nvSpPr>
        <p:spPr>
          <a:xfrm>
            <a:off x="3364656" y="5980479"/>
            <a:ext cx="2509538" cy="428134"/>
          </a:xfrm>
          <a:prstGeom prst="rtTriangle">
            <a:avLst/>
          </a:prstGeom>
          <a:solidFill>
            <a:srgbClr val="404040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8" name="直角三角形 47"/>
          <p:cNvSpPr/>
          <p:nvPr/>
        </p:nvSpPr>
        <p:spPr>
          <a:xfrm>
            <a:off x="5972373" y="5980479"/>
            <a:ext cx="2509538" cy="428134"/>
          </a:xfrm>
          <a:prstGeom prst="rtTriangle">
            <a:avLst/>
          </a:prstGeom>
          <a:solidFill>
            <a:srgbClr val="404040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  <p:sp>
        <p:nvSpPr>
          <p:cNvPr id="49" name="直角三角形 48"/>
          <p:cNvSpPr/>
          <p:nvPr/>
        </p:nvSpPr>
        <p:spPr>
          <a:xfrm>
            <a:off x="8580091" y="5980479"/>
            <a:ext cx="2509538" cy="428134"/>
          </a:xfrm>
          <a:prstGeom prst="rtTriangle">
            <a:avLst/>
          </a:prstGeom>
          <a:solidFill>
            <a:srgbClr val="404040">
              <a:lumMod val="60000"/>
              <a:lumOff val="40000"/>
            </a:srgbClr>
          </a:solidFill>
          <a:ln w="9525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300" kern="0" smtClean="0">
              <a:solidFill>
                <a:srgbClr val="404040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7983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532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2019-08-28T12:26:23Z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