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reeform 6"/>
          <p:cNvSpPr>
            <a:spLocks/>
          </p:cNvSpPr>
          <p:nvPr/>
        </p:nvSpPr>
        <p:spPr bwMode="auto">
          <a:xfrm>
            <a:off x="3300780" y="3125916"/>
            <a:ext cx="1095256" cy="1438789"/>
          </a:xfrm>
          <a:custGeom>
            <a:avLst/>
            <a:gdLst>
              <a:gd name="T0" fmla="*/ 0 w 599"/>
              <a:gd name="T1" fmla="*/ 565 h 787"/>
              <a:gd name="T2" fmla="*/ 599 w 599"/>
              <a:gd name="T3" fmla="*/ 787 h 787"/>
              <a:gd name="T4" fmla="*/ 129 w 599"/>
              <a:gd name="T5" fmla="*/ 407 h 787"/>
              <a:gd name="T6" fmla="*/ 0 w 599"/>
              <a:gd name="T7" fmla="*/ 0 h 787"/>
              <a:gd name="T8" fmla="*/ 0 w 599"/>
              <a:gd name="T9" fmla="*/ 56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787">
                <a:moveTo>
                  <a:pt x="0" y="565"/>
                </a:moveTo>
                <a:lnTo>
                  <a:pt x="599" y="787"/>
                </a:lnTo>
                <a:lnTo>
                  <a:pt x="129" y="407"/>
                </a:lnTo>
                <a:lnTo>
                  <a:pt x="0" y="0"/>
                </a:lnTo>
                <a:lnTo>
                  <a:pt x="0" y="565"/>
                </a:lnTo>
                <a:close/>
              </a:path>
            </a:pathLst>
          </a:custGeom>
          <a:solidFill>
            <a:srgbClr val="8E00B6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1" name="Freeform 7"/>
          <p:cNvSpPr>
            <a:spLocks/>
          </p:cNvSpPr>
          <p:nvPr/>
        </p:nvSpPr>
        <p:spPr bwMode="auto">
          <a:xfrm>
            <a:off x="3300780" y="2092985"/>
            <a:ext cx="2762823" cy="2065859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rgbClr val="8E00B6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2" name="Freeform 8"/>
          <p:cNvSpPr>
            <a:spLocks/>
          </p:cNvSpPr>
          <p:nvPr/>
        </p:nvSpPr>
        <p:spPr bwMode="auto">
          <a:xfrm>
            <a:off x="2847318" y="2092985"/>
            <a:ext cx="3216286" cy="1387600"/>
          </a:xfrm>
          <a:custGeom>
            <a:avLst/>
            <a:gdLst>
              <a:gd name="T0" fmla="*/ 0 w 1759"/>
              <a:gd name="T1" fmla="*/ 759 h 759"/>
              <a:gd name="T2" fmla="*/ 1428 w 1759"/>
              <a:gd name="T3" fmla="*/ 759 h 759"/>
              <a:gd name="T4" fmla="*/ 1759 w 1759"/>
              <a:gd name="T5" fmla="*/ 0 h 759"/>
              <a:gd name="T6" fmla="*/ 0 w 1759"/>
              <a:gd name="T7" fmla="*/ 0 h 759"/>
              <a:gd name="T8" fmla="*/ 0 w 1759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9" h="759">
                <a:moveTo>
                  <a:pt x="0" y="759"/>
                </a:moveTo>
                <a:lnTo>
                  <a:pt x="1428" y="759"/>
                </a:lnTo>
                <a:lnTo>
                  <a:pt x="1759" y="0"/>
                </a:lnTo>
                <a:lnTo>
                  <a:pt x="0" y="0"/>
                </a:lnTo>
                <a:lnTo>
                  <a:pt x="0" y="759"/>
                </a:lnTo>
                <a:close/>
              </a:path>
            </a:pathLst>
          </a:custGeom>
          <a:solidFill>
            <a:srgbClr val="8E00B6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endParaRPr lang="zh-CN" altLang="en-US" sz="230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3" name="椭圆 62"/>
          <p:cNvSpPr>
            <a:spLocks noChangeAspect="1"/>
          </p:cNvSpPr>
          <p:nvPr/>
        </p:nvSpPr>
        <p:spPr>
          <a:xfrm>
            <a:off x="2156074" y="2105034"/>
            <a:ext cx="1375761" cy="1375551"/>
          </a:xfrm>
          <a:prstGeom prst="ellipse">
            <a:avLst/>
          </a:prstGeom>
          <a:solidFill>
            <a:srgbClr val="D9D9D9"/>
          </a:solidFill>
          <a:ln w="38100" cap="flat" cmpd="sng" algn="ctr">
            <a:solidFill>
              <a:srgbClr val="8E00B6">
                <a:lumMod val="50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kern="0" dirty="0" smtClean="0">
                <a:solidFill>
                  <a:srgbClr val="8E00B6">
                    <a:lumMod val="50000"/>
                  </a:srgbClr>
                </a:solidFill>
                <a:latin typeface="Century Gothic"/>
                <a:ea typeface="微软雅黑"/>
              </a:rPr>
              <a:t>S</a:t>
            </a:r>
            <a:endParaRPr lang="zh-CN" altLang="en-US" sz="6000" b="1" kern="0" dirty="0" smtClean="0">
              <a:solidFill>
                <a:srgbClr val="8E00B6">
                  <a:lumMod val="50000"/>
                </a:srgbClr>
              </a:solidFill>
              <a:latin typeface="Century Gothic"/>
              <a:ea typeface="微软雅黑"/>
            </a:endParaRPr>
          </a:p>
        </p:txBody>
      </p:sp>
      <p:grpSp>
        <p:nvGrpSpPr>
          <p:cNvPr id="64" name="组 26"/>
          <p:cNvGrpSpPr/>
          <p:nvPr/>
        </p:nvGrpSpPr>
        <p:grpSpPr>
          <a:xfrm>
            <a:off x="3642363" y="2105035"/>
            <a:ext cx="1837256" cy="1286867"/>
            <a:chOff x="2484433" y="1205006"/>
            <a:chExt cx="1458059" cy="1021423"/>
          </a:xfrm>
        </p:grpSpPr>
        <p:sp>
          <p:nvSpPr>
            <p:cNvPr id="65" name="文本框 8"/>
            <p:cNvSpPr txBox="1"/>
            <p:nvPr/>
          </p:nvSpPr>
          <p:spPr>
            <a:xfrm>
              <a:off x="2484433" y="1533864"/>
              <a:ext cx="1458059" cy="692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2484433" y="1205006"/>
              <a:ext cx="1367820" cy="3114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5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500" b="1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67" name="Freeform 6"/>
          <p:cNvSpPr>
            <a:spLocks/>
          </p:cNvSpPr>
          <p:nvPr/>
        </p:nvSpPr>
        <p:spPr bwMode="auto">
          <a:xfrm>
            <a:off x="7731907" y="3125916"/>
            <a:ext cx="1095256" cy="1438789"/>
          </a:xfrm>
          <a:custGeom>
            <a:avLst/>
            <a:gdLst>
              <a:gd name="T0" fmla="*/ 0 w 599"/>
              <a:gd name="T1" fmla="*/ 565 h 787"/>
              <a:gd name="T2" fmla="*/ 599 w 599"/>
              <a:gd name="T3" fmla="*/ 787 h 787"/>
              <a:gd name="T4" fmla="*/ 129 w 599"/>
              <a:gd name="T5" fmla="*/ 407 h 787"/>
              <a:gd name="T6" fmla="*/ 0 w 599"/>
              <a:gd name="T7" fmla="*/ 0 h 787"/>
              <a:gd name="T8" fmla="*/ 0 w 599"/>
              <a:gd name="T9" fmla="*/ 56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787">
                <a:moveTo>
                  <a:pt x="0" y="565"/>
                </a:moveTo>
                <a:lnTo>
                  <a:pt x="599" y="787"/>
                </a:lnTo>
                <a:lnTo>
                  <a:pt x="129" y="407"/>
                </a:lnTo>
                <a:lnTo>
                  <a:pt x="0" y="0"/>
                </a:lnTo>
                <a:lnTo>
                  <a:pt x="0" y="565"/>
                </a:lnTo>
                <a:close/>
              </a:path>
            </a:pathLst>
          </a:custGeom>
          <a:solidFill>
            <a:srgbClr val="745EFA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8" name="Freeform 7"/>
          <p:cNvSpPr>
            <a:spLocks/>
          </p:cNvSpPr>
          <p:nvPr/>
        </p:nvSpPr>
        <p:spPr bwMode="auto">
          <a:xfrm>
            <a:off x="7731906" y="2092985"/>
            <a:ext cx="2762823" cy="2065859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rgbClr val="745EFA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69" name="Freeform 8"/>
          <p:cNvSpPr>
            <a:spLocks/>
          </p:cNvSpPr>
          <p:nvPr/>
        </p:nvSpPr>
        <p:spPr bwMode="auto">
          <a:xfrm>
            <a:off x="7278444" y="2092985"/>
            <a:ext cx="3216286" cy="1387600"/>
          </a:xfrm>
          <a:custGeom>
            <a:avLst/>
            <a:gdLst>
              <a:gd name="T0" fmla="*/ 0 w 1759"/>
              <a:gd name="T1" fmla="*/ 759 h 759"/>
              <a:gd name="T2" fmla="*/ 1428 w 1759"/>
              <a:gd name="T3" fmla="*/ 759 h 759"/>
              <a:gd name="T4" fmla="*/ 1759 w 1759"/>
              <a:gd name="T5" fmla="*/ 0 h 759"/>
              <a:gd name="T6" fmla="*/ 0 w 1759"/>
              <a:gd name="T7" fmla="*/ 0 h 759"/>
              <a:gd name="T8" fmla="*/ 0 w 1759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9" h="759">
                <a:moveTo>
                  <a:pt x="0" y="759"/>
                </a:moveTo>
                <a:lnTo>
                  <a:pt x="1428" y="759"/>
                </a:lnTo>
                <a:lnTo>
                  <a:pt x="1759" y="0"/>
                </a:lnTo>
                <a:lnTo>
                  <a:pt x="0" y="0"/>
                </a:lnTo>
                <a:lnTo>
                  <a:pt x="0" y="759"/>
                </a:lnTo>
                <a:close/>
              </a:path>
            </a:pathLst>
          </a:custGeom>
          <a:solidFill>
            <a:srgbClr val="745EFA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0" name="椭圆 69"/>
          <p:cNvSpPr>
            <a:spLocks noChangeAspect="1"/>
          </p:cNvSpPr>
          <p:nvPr/>
        </p:nvSpPr>
        <p:spPr>
          <a:xfrm>
            <a:off x="6587200" y="2105034"/>
            <a:ext cx="1375761" cy="1375551"/>
          </a:xfrm>
          <a:prstGeom prst="ellipse">
            <a:avLst/>
          </a:prstGeom>
          <a:solidFill>
            <a:srgbClr val="D9D9D9"/>
          </a:solidFill>
          <a:ln w="38100" cap="flat" cmpd="sng" algn="ctr">
            <a:solidFill>
              <a:srgbClr val="745EFA">
                <a:lumMod val="50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kern="0" dirty="0" smtClean="0">
                <a:solidFill>
                  <a:srgbClr val="745EFA">
                    <a:lumMod val="50000"/>
                  </a:srgbClr>
                </a:solidFill>
                <a:latin typeface="Century Gothic"/>
                <a:ea typeface="微软雅黑"/>
              </a:rPr>
              <a:t>W</a:t>
            </a:r>
            <a:endParaRPr lang="zh-CN" altLang="en-US" sz="6000" b="1" kern="0" dirty="0" smtClean="0">
              <a:solidFill>
                <a:srgbClr val="745EFA">
                  <a:lumMod val="50000"/>
                </a:srgbClr>
              </a:solidFill>
              <a:latin typeface="Century Gothic"/>
              <a:ea typeface="微软雅黑"/>
            </a:endParaRPr>
          </a:p>
        </p:txBody>
      </p:sp>
      <p:grpSp>
        <p:nvGrpSpPr>
          <p:cNvPr id="71" name="组 69"/>
          <p:cNvGrpSpPr/>
          <p:nvPr/>
        </p:nvGrpSpPr>
        <p:grpSpPr>
          <a:xfrm>
            <a:off x="8073490" y="2105035"/>
            <a:ext cx="1837256" cy="1286867"/>
            <a:chOff x="2484433" y="1205006"/>
            <a:chExt cx="1458059" cy="1021423"/>
          </a:xfrm>
        </p:grpSpPr>
        <p:sp>
          <p:nvSpPr>
            <p:cNvPr id="72" name="文本框 8"/>
            <p:cNvSpPr txBox="1"/>
            <p:nvPr/>
          </p:nvSpPr>
          <p:spPr>
            <a:xfrm>
              <a:off x="2484433" y="1533864"/>
              <a:ext cx="1458059" cy="692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73" name="矩形 72"/>
            <p:cNvSpPr/>
            <p:nvPr/>
          </p:nvSpPr>
          <p:spPr>
            <a:xfrm>
              <a:off x="2484433" y="1205006"/>
              <a:ext cx="1367820" cy="3114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5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500" b="1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74" name="Freeform 6"/>
          <p:cNvSpPr>
            <a:spLocks/>
          </p:cNvSpPr>
          <p:nvPr/>
        </p:nvSpPr>
        <p:spPr bwMode="auto">
          <a:xfrm>
            <a:off x="2156074" y="4825808"/>
            <a:ext cx="1095256" cy="1438789"/>
          </a:xfrm>
          <a:custGeom>
            <a:avLst/>
            <a:gdLst>
              <a:gd name="T0" fmla="*/ 0 w 599"/>
              <a:gd name="T1" fmla="*/ 565 h 787"/>
              <a:gd name="T2" fmla="*/ 599 w 599"/>
              <a:gd name="T3" fmla="*/ 787 h 787"/>
              <a:gd name="T4" fmla="*/ 129 w 599"/>
              <a:gd name="T5" fmla="*/ 407 h 787"/>
              <a:gd name="T6" fmla="*/ 0 w 599"/>
              <a:gd name="T7" fmla="*/ 0 h 787"/>
              <a:gd name="T8" fmla="*/ 0 w 599"/>
              <a:gd name="T9" fmla="*/ 56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787">
                <a:moveTo>
                  <a:pt x="0" y="565"/>
                </a:moveTo>
                <a:lnTo>
                  <a:pt x="599" y="787"/>
                </a:lnTo>
                <a:lnTo>
                  <a:pt x="129" y="407"/>
                </a:lnTo>
                <a:lnTo>
                  <a:pt x="0" y="0"/>
                </a:lnTo>
                <a:lnTo>
                  <a:pt x="0" y="565"/>
                </a:lnTo>
                <a:close/>
              </a:path>
            </a:pathLst>
          </a:custGeom>
          <a:solidFill>
            <a:srgbClr val="2B8BFE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2156073" y="3792878"/>
            <a:ext cx="2762823" cy="2065859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rgbClr val="2B8BFE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6" name="Freeform 8"/>
          <p:cNvSpPr>
            <a:spLocks/>
          </p:cNvSpPr>
          <p:nvPr/>
        </p:nvSpPr>
        <p:spPr bwMode="auto">
          <a:xfrm>
            <a:off x="1702611" y="3792877"/>
            <a:ext cx="3216286" cy="1387600"/>
          </a:xfrm>
          <a:custGeom>
            <a:avLst/>
            <a:gdLst>
              <a:gd name="T0" fmla="*/ 0 w 1759"/>
              <a:gd name="T1" fmla="*/ 759 h 759"/>
              <a:gd name="T2" fmla="*/ 1428 w 1759"/>
              <a:gd name="T3" fmla="*/ 759 h 759"/>
              <a:gd name="T4" fmla="*/ 1759 w 1759"/>
              <a:gd name="T5" fmla="*/ 0 h 759"/>
              <a:gd name="T6" fmla="*/ 0 w 1759"/>
              <a:gd name="T7" fmla="*/ 0 h 759"/>
              <a:gd name="T8" fmla="*/ 0 w 1759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9" h="759">
                <a:moveTo>
                  <a:pt x="0" y="759"/>
                </a:moveTo>
                <a:lnTo>
                  <a:pt x="1428" y="759"/>
                </a:lnTo>
                <a:lnTo>
                  <a:pt x="1759" y="0"/>
                </a:lnTo>
                <a:lnTo>
                  <a:pt x="0" y="0"/>
                </a:lnTo>
                <a:lnTo>
                  <a:pt x="0" y="759"/>
                </a:lnTo>
                <a:close/>
              </a:path>
            </a:pathLst>
          </a:custGeom>
          <a:solidFill>
            <a:srgbClr val="2B8BFE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77" name="椭圆 76"/>
          <p:cNvSpPr>
            <a:spLocks noChangeAspect="1"/>
          </p:cNvSpPr>
          <p:nvPr/>
        </p:nvSpPr>
        <p:spPr>
          <a:xfrm>
            <a:off x="1011367" y="3804926"/>
            <a:ext cx="1375761" cy="1375551"/>
          </a:xfrm>
          <a:prstGeom prst="ellipse">
            <a:avLst/>
          </a:prstGeom>
          <a:solidFill>
            <a:srgbClr val="FFFFFF">
              <a:lumMod val="85000"/>
            </a:srgbClr>
          </a:solidFill>
          <a:ln w="38100" cap="flat" cmpd="sng" algn="ctr">
            <a:solidFill>
              <a:srgbClr val="014494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kern="0" dirty="0" smtClean="0">
                <a:solidFill>
                  <a:srgbClr val="2B8BFE">
                    <a:lumMod val="50000"/>
                  </a:srgbClr>
                </a:solidFill>
                <a:latin typeface="Century Gothic"/>
                <a:ea typeface="微软雅黑"/>
              </a:rPr>
              <a:t>O</a:t>
            </a:r>
            <a:endParaRPr lang="zh-CN" altLang="en-US" sz="6000" b="1" kern="0" dirty="0" smtClean="0">
              <a:solidFill>
                <a:srgbClr val="2B8BFE">
                  <a:lumMod val="50000"/>
                </a:srgbClr>
              </a:solidFill>
              <a:latin typeface="Century Gothic"/>
              <a:ea typeface="微软雅黑"/>
            </a:endParaRPr>
          </a:p>
        </p:txBody>
      </p:sp>
      <p:grpSp>
        <p:nvGrpSpPr>
          <p:cNvPr id="78" name="组 79"/>
          <p:cNvGrpSpPr/>
          <p:nvPr/>
        </p:nvGrpSpPr>
        <p:grpSpPr>
          <a:xfrm>
            <a:off x="2497657" y="3804927"/>
            <a:ext cx="1837256" cy="1286867"/>
            <a:chOff x="2484433" y="1205006"/>
            <a:chExt cx="1458059" cy="1021423"/>
          </a:xfrm>
        </p:grpSpPr>
        <p:sp>
          <p:nvSpPr>
            <p:cNvPr id="79" name="文本框 8"/>
            <p:cNvSpPr txBox="1"/>
            <p:nvPr/>
          </p:nvSpPr>
          <p:spPr>
            <a:xfrm>
              <a:off x="2484433" y="1533864"/>
              <a:ext cx="1458059" cy="692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80" name="矩形 79"/>
            <p:cNvSpPr/>
            <p:nvPr/>
          </p:nvSpPr>
          <p:spPr>
            <a:xfrm>
              <a:off x="2484433" y="1205006"/>
              <a:ext cx="1367820" cy="3114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5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500" b="1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81" name="Freeform 6"/>
          <p:cNvSpPr>
            <a:spLocks/>
          </p:cNvSpPr>
          <p:nvPr/>
        </p:nvSpPr>
        <p:spPr bwMode="auto">
          <a:xfrm>
            <a:off x="6587200" y="4825808"/>
            <a:ext cx="1095256" cy="1438789"/>
          </a:xfrm>
          <a:custGeom>
            <a:avLst/>
            <a:gdLst>
              <a:gd name="T0" fmla="*/ 0 w 599"/>
              <a:gd name="T1" fmla="*/ 565 h 787"/>
              <a:gd name="T2" fmla="*/ 599 w 599"/>
              <a:gd name="T3" fmla="*/ 787 h 787"/>
              <a:gd name="T4" fmla="*/ 129 w 599"/>
              <a:gd name="T5" fmla="*/ 407 h 787"/>
              <a:gd name="T6" fmla="*/ 0 w 599"/>
              <a:gd name="T7" fmla="*/ 0 h 787"/>
              <a:gd name="T8" fmla="*/ 0 w 599"/>
              <a:gd name="T9" fmla="*/ 565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787">
                <a:moveTo>
                  <a:pt x="0" y="565"/>
                </a:moveTo>
                <a:lnTo>
                  <a:pt x="599" y="787"/>
                </a:lnTo>
                <a:lnTo>
                  <a:pt x="129" y="407"/>
                </a:lnTo>
                <a:lnTo>
                  <a:pt x="0" y="0"/>
                </a:lnTo>
                <a:lnTo>
                  <a:pt x="0" y="565"/>
                </a:lnTo>
                <a:close/>
              </a:path>
            </a:pathLst>
          </a:custGeom>
          <a:solidFill>
            <a:srgbClr val="565F69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2" name="Freeform 7"/>
          <p:cNvSpPr>
            <a:spLocks/>
          </p:cNvSpPr>
          <p:nvPr/>
        </p:nvSpPr>
        <p:spPr bwMode="auto">
          <a:xfrm>
            <a:off x="6587200" y="3792878"/>
            <a:ext cx="2762823" cy="2065859"/>
          </a:xfrm>
          <a:custGeom>
            <a:avLst/>
            <a:gdLst>
              <a:gd name="T0" fmla="*/ 0 w 1511"/>
              <a:gd name="T1" fmla="*/ 1130 h 1130"/>
              <a:gd name="T2" fmla="*/ 1180 w 1511"/>
              <a:gd name="T3" fmla="*/ 759 h 1130"/>
              <a:gd name="T4" fmla="*/ 1511 w 1511"/>
              <a:gd name="T5" fmla="*/ 0 h 1130"/>
              <a:gd name="T6" fmla="*/ 0 w 1511"/>
              <a:gd name="T7" fmla="*/ 565 h 1130"/>
              <a:gd name="T8" fmla="*/ 0 w 1511"/>
              <a:gd name="T9" fmla="*/ 1130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1" h="1130">
                <a:moveTo>
                  <a:pt x="0" y="1130"/>
                </a:moveTo>
                <a:lnTo>
                  <a:pt x="1180" y="759"/>
                </a:lnTo>
                <a:lnTo>
                  <a:pt x="1511" y="0"/>
                </a:lnTo>
                <a:lnTo>
                  <a:pt x="0" y="565"/>
                </a:lnTo>
                <a:lnTo>
                  <a:pt x="0" y="1130"/>
                </a:lnTo>
                <a:close/>
              </a:path>
            </a:pathLst>
          </a:custGeom>
          <a:solidFill>
            <a:srgbClr val="565F69">
              <a:lumMod val="50000"/>
            </a:srgbClr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3" name="Freeform 8"/>
          <p:cNvSpPr>
            <a:spLocks/>
          </p:cNvSpPr>
          <p:nvPr/>
        </p:nvSpPr>
        <p:spPr bwMode="auto">
          <a:xfrm>
            <a:off x="6133738" y="3792877"/>
            <a:ext cx="3216286" cy="1387600"/>
          </a:xfrm>
          <a:custGeom>
            <a:avLst/>
            <a:gdLst>
              <a:gd name="T0" fmla="*/ 0 w 1759"/>
              <a:gd name="T1" fmla="*/ 759 h 759"/>
              <a:gd name="T2" fmla="*/ 1428 w 1759"/>
              <a:gd name="T3" fmla="*/ 759 h 759"/>
              <a:gd name="T4" fmla="*/ 1759 w 1759"/>
              <a:gd name="T5" fmla="*/ 0 h 759"/>
              <a:gd name="T6" fmla="*/ 0 w 1759"/>
              <a:gd name="T7" fmla="*/ 0 h 759"/>
              <a:gd name="T8" fmla="*/ 0 w 1759"/>
              <a:gd name="T9" fmla="*/ 759 h 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59" h="759">
                <a:moveTo>
                  <a:pt x="0" y="759"/>
                </a:moveTo>
                <a:lnTo>
                  <a:pt x="1428" y="759"/>
                </a:lnTo>
                <a:lnTo>
                  <a:pt x="1759" y="0"/>
                </a:lnTo>
                <a:lnTo>
                  <a:pt x="0" y="0"/>
                </a:lnTo>
                <a:lnTo>
                  <a:pt x="0" y="759"/>
                </a:lnTo>
                <a:close/>
              </a:path>
            </a:pathLst>
          </a:custGeom>
          <a:solidFill>
            <a:srgbClr val="565F69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84" name="椭圆 83"/>
          <p:cNvSpPr>
            <a:spLocks noChangeAspect="1"/>
          </p:cNvSpPr>
          <p:nvPr/>
        </p:nvSpPr>
        <p:spPr>
          <a:xfrm>
            <a:off x="5442493" y="3804926"/>
            <a:ext cx="1375761" cy="1375551"/>
          </a:xfrm>
          <a:prstGeom prst="ellipse">
            <a:avLst/>
          </a:prstGeom>
          <a:solidFill>
            <a:srgbClr val="D9D9D9"/>
          </a:solidFill>
          <a:ln w="38100" cap="flat" cmpd="sng" algn="ctr">
            <a:solidFill>
              <a:srgbClr val="565F69">
                <a:lumMod val="50000"/>
              </a:srgbClr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6000" b="1" kern="0" dirty="0" smtClean="0">
                <a:solidFill>
                  <a:srgbClr val="565F69">
                    <a:lumMod val="50000"/>
                  </a:srgbClr>
                </a:solidFill>
                <a:latin typeface="Century Gothic"/>
                <a:ea typeface="微软雅黑"/>
              </a:rPr>
              <a:t>T</a:t>
            </a:r>
            <a:endParaRPr lang="zh-CN" altLang="en-US" sz="6000" b="1" kern="0" dirty="0" smtClean="0">
              <a:solidFill>
                <a:srgbClr val="565F69">
                  <a:lumMod val="50000"/>
                </a:srgbClr>
              </a:solidFill>
              <a:latin typeface="Century Gothic"/>
              <a:ea typeface="微软雅黑"/>
            </a:endParaRPr>
          </a:p>
        </p:txBody>
      </p:sp>
      <p:grpSp>
        <p:nvGrpSpPr>
          <p:cNvPr id="85" name="组 87"/>
          <p:cNvGrpSpPr/>
          <p:nvPr/>
        </p:nvGrpSpPr>
        <p:grpSpPr>
          <a:xfrm>
            <a:off x="6928783" y="3804927"/>
            <a:ext cx="1837256" cy="1286867"/>
            <a:chOff x="2484433" y="1205006"/>
            <a:chExt cx="1458059" cy="1021423"/>
          </a:xfrm>
        </p:grpSpPr>
        <p:sp>
          <p:nvSpPr>
            <p:cNvPr id="86" name="文本框 8"/>
            <p:cNvSpPr txBox="1"/>
            <p:nvPr/>
          </p:nvSpPr>
          <p:spPr>
            <a:xfrm>
              <a:off x="2484433" y="1533864"/>
              <a:ext cx="1458059" cy="692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顶部“开始”面板中可以对字体、字号、颜色、行距等进行修改。</a:t>
              </a:r>
            </a:p>
          </p:txBody>
        </p:sp>
        <p:sp>
          <p:nvSpPr>
            <p:cNvPr id="87" name="矩形 86"/>
            <p:cNvSpPr/>
            <p:nvPr/>
          </p:nvSpPr>
          <p:spPr>
            <a:xfrm>
              <a:off x="2484433" y="1205006"/>
              <a:ext cx="1367820" cy="31147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576072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500" b="1" dirty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点击此处添加标题</a:t>
              </a:r>
              <a:endParaRPr lang="en-US" altLang="zh-CN" sz="1500" b="1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004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388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2019-08-28T12:26:05Z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