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6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3206271" y="5064583"/>
            <a:ext cx="2304415" cy="1977699"/>
          </a:xfrm>
          <a:prstGeom prst="rect">
            <a:avLst/>
          </a:prstGeom>
          <a:solidFill>
            <a:srgbClr val="4BACC6">
              <a:lumMod val="40000"/>
              <a:lumOff val="60000"/>
            </a:srgbClr>
          </a:solidFill>
          <a:ln>
            <a:noFill/>
          </a:ln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srgbClr val="4BACC6">
                    <a:lumMod val="50000"/>
                  </a:srgbClr>
                </a:solidFill>
                <a:latin typeface="Calibri"/>
              </a:rPr>
              <a:t>This is a sample text, insert your text here. Delete this text and replace with your own text.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206271" y="4560333"/>
            <a:ext cx="2304415" cy="581677"/>
          </a:xfrm>
          <a:prstGeom prst="rect">
            <a:avLst/>
          </a:prstGeom>
          <a:solidFill>
            <a:srgbClr val="4BACC6">
              <a:lumMod val="40000"/>
              <a:lumOff val="60000"/>
            </a:srgbClr>
          </a:solidFill>
          <a:ln>
            <a:noFill/>
          </a:ln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b="1" kern="0" dirty="0">
                <a:solidFill>
                  <a:srgbClr val="4BACC6">
                    <a:lumMod val="50000"/>
                  </a:srgbClr>
                </a:solidFill>
                <a:latin typeface="Calibri"/>
              </a:rPr>
              <a:t>Weakness</a:t>
            </a:r>
          </a:p>
        </p:txBody>
      </p:sp>
      <p:grpSp>
        <p:nvGrpSpPr>
          <p:cNvPr id="36" name="Group 28"/>
          <p:cNvGrpSpPr/>
          <p:nvPr/>
        </p:nvGrpSpPr>
        <p:grpSpPr>
          <a:xfrm>
            <a:off x="8068234" y="1901042"/>
            <a:ext cx="2742840" cy="2772726"/>
            <a:chOff x="3528233" y="2445986"/>
            <a:chExt cx="2307913" cy="2333274"/>
          </a:xfrm>
        </p:grpSpPr>
        <p:grpSp>
          <p:nvGrpSpPr>
            <p:cNvPr id="37" name="Group 29"/>
            <p:cNvGrpSpPr/>
            <p:nvPr/>
          </p:nvGrpSpPr>
          <p:grpSpPr>
            <a:xfrm flipH="1">
              <a:off x="3528233" y="2445986"/>
              <a:ext cx="2307913" cy="2333274"/>
              <a:chOff x="1435774" y="1789788"/>
              <a:chExt cx="3410045" cy="3447519"/>
            </a:xfrm>
            <a:effectLst/>
          </p:grpSpPr>
          <p:sp>
            <p:nvSpPr>
              <p:cNvPr id="39" name="Parallelogram 5"/>
              <p:cNvSpPr/>
              <p:nvPr/>
            </p:nvSpPr>
            <p:spPr>
              <a:xfrm rot="16200000" flipV="1">
                <a:off x="2443070" y="2834557"/>
                <a:ext cx="2757672" cy="2047827"/>
              </a:xfrm>
              <a:custGeom>
                <a:avLst/>
                <a:gdLst/>
                <a:ahLst/>
                <a:cxnLst/>
                <a:rect l="l" t="t" r="r" b="b"/>
                <a:pathLst>
                  <a:path w="2056374" h="1527048">
                    <a:moveTo>
                      <a:pt x="2056374" y="0"/>
                    </a:moveTo>
                    <a:lnTo>
                      <a:pt x="339951" y="0"/>
                    </a:lnTo>
                    <a:lnTo>
                      <a:pt x="0" y="1527048"/>
                    </a:lnTo>
                    <a:lnTo>
                      <a:pt x="1706076" y="1527048"/>
                    </a:lnTo>
                    <a:lnTo>
                      <a:pt x="1704529" y="1524011"/>
                    </a:lnTo>
                    <a:close/>
                  </a:path>
                </a:pathLst>
              </a:custGeom>
              <a:gradFill>
                <a:gsLst>
                  <a:gs pos="0">
                    <a:srgbClr val="8064A2">
                      <a:lumMod val="20000"/>
                      <a:lumOff val="80000"/>
                    </a:srgbClr>
                  </a:gs>
                  <a:gs pos="100000">
                    <a:srgbClr val="8064A2">
                      <a:lumMod val="60000"/>
                      <a:lumOff val="40000"/>
                    </a:srgbClr>
                  </a:gs>
                </a:gsLst>
                <a:lin ang="13500000" scaled="1"/>
              </a:gradFill>
              <a:ln w="12700" cap="flat" cmpd="sng" algn="ctr">
                <a:solidFill>
                  <a:srgbClr val="8064A2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0" name="Parallelogram 7"/>
              <p:cNvSpPr/>
              <p:nvPr/>
            </p:nvSpPr>
            <p:spPr>
              <a:xfrm rot="5400000" flipH="1" flipV="1">
                <a:off x="635317" y="3075146"/>
                <a:ext cx="2975454" cy="1348868"/>
              </a:xfrm>
              <a:custGeom>
                <a:avLst/>
                <a:gdLst/>
                <a:ahLst/>
                <a:cxnLst/>
                <a:rect l="l" t="t" r="r" b="b"/>
                <a:pathLst>
                  <a:path w="2218772" h="1005840">
                    <a:moveTo>
                      <a:pt x="2218772" y="0"/>
                    </a:moveTo>
                    <a:lnTo>
                      <a:pt x="1706271" y="1005840"/>
                    </a:lnTo>
                    <a:lnTo>
                      <a:pt x="0" y="1005840"/>
                    </a:lnTo>
                    <a:lnTo>
                      <a:pt x="521629" y="0"/>
                    </a:lnTo>
                    <a:close/>
                  </a:path>
                </a:pathLst>
              </a:custGeom>
              <a:gradFill>
                <a:gsLst>
                  <a:gs pos="0">
                    <a:srgbClr val="8064A2">
                      <a:lumMod val="20000"/>
                      <a:lumOff val="80000"/>
                    </a:srgbClr>
                  </a:gs>
                  <a:gs pos="100000">
                    <a:srgbClr val="8064A2">
                      <a:lumMod val="60000"/>
                      <a:lumOff val="40000"/>
                    </a:srgbClr>
                  </a:gs>
                </a:gsLst>
                <a:lin ang="13500000" scaled="1"/>
              </a:gradFill>
              <a:ln w="12700" cap="flat" cmpd="sng" algn="ctr">
                <a:solidFill>
                  <a:srgbClr val="8064A2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1" name="Parallelogram 9"/>
              <p:cNvSpPr/>
              <p:nvPr/>
            </p:nvSpPr>
            <p:spPr>
              <a:xfrm rot="16200000" flipV="1">
                <a:off x="2554883" y="670679"/>
                <a:ext cx="1161684" cy="3399902"/>
              </a:xfrm>
              <a:custGeom>
                <a:avLst/>
                <a:gdLst/>
                <a:ahLst/>
                <a:cxnLst/>
                <a:rect l="l" t="t" r="r" b="b"/>
                <a:pathLst>
                  <a:path w="866258" h="2535280">
                    <a:moveTo>
                      <a:pt x="866258" y="1008202"/>
                    </a:moveTo>
                    <a:lnTo>
                      <a:pt x="352554" y="0"/>
                    </a:lnTo>
                    <a:lnTo>
                      <a:pt x="0" y="1527078"/>
                    </a:lnTo>
                    <a:lnTo>
                      <a:pt x="513705" y="2535280"/>
                    </a:lnTo>
                    <a:close/>
                  </a:path>
                </a:pathLst>
              </a:custGeom>
              <a:gradFill>
                <a:gsLst>
                  <a:gs pos="0">
                    <a:srgbClr val="8064A2">
                      <a:lumMod val="20000"/>
                      <a:lumOff val="80000"/>
                    </a:srgbClr>
                  </a:gs>
                  <a:gs pos="100000">
                    <a:srgbClr val="8064A2">
                      <a:lumMod val="60000"/>
                      <a:lumOff val="40000"/>
                    </a:srgbClr>
                  </a:gs>
                </a:gsLst>
                <a:lin ang="13500000" scaled="1"/>
              </a:gradFill>
              <a:ln w="12700" cap="flat" cmpd="sng" algn="ctr">
                <a:solidFill>
                  <a:srgbClr val="8064A2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3799320" y="3122791"/>
              <a:ext cx="694911" cy="1385633"/>
            </a:xfrm>
            <a:prstGeom prst="rect">
              <a:avLst/>
            </a:prstGeom>
            <a:noFill/>
            <a:scene3d>
              <a:camera prst="isometricRightUp">
                <a:rot lat="452349" lon="1847430" rev="21360000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100" b="1" kern="0" dirty="0">
                  <a:solidFill>
                    <a:srgbClr val="8064A2">
                      <a:lumMod val="75000"/>
                    </a:srgbClr>
                  </a:solidFill>
                  <a:latin typeface="Calibri"/>
                </a:rPr>
                <a:t>T</a:t>
              </a:r>
            </a:p>
          </p:txBody>
        </p:sp>
      </p:grpSp>
      <p:grpSp>
        <p:nvGrpSpPr>
          <p:cNvPr id="42" name="Group 15"/>
          <p:cNvGrpSpPr/>
          <p:nvPr/>
        </p:nvGrpSpPr>
        <p:grpSpPr>
          <a:xfrm>
            <a:off x="3375079" y="1296045"/>
            <a:ext cx="2742840" cy="2772726"/>
            <a:chOff x="3528233" y="2445986"/>
            <a:chExt cx="2307913" cy="2333274"/>
          </a:xfrm>
        </p:grpSpPr>
        <p:grpSp>
          <p:nvGrpSpPr>
            <p:cNvPr id="43" name="Group 10"/>
            <p:cNvGrpSpPr/>
            <p:nvPr/>
          </p:nvGrpSpPr>
          <p:grpSpPr>
            <a:xfrm flipH="1">
              <a:off x="3528233" y="2445986"/>
              <a:ext cx="2307913" cy="2333274"/>
              <a:chOff x="1435774" y="1789788"/>
              <a:chExt cx="3410045" cy="3447519"/>
            </a:xfrm>
            <a:effectLst/>
          </p:grpSpPr>
          <p:sp>
            <p:nvSpPr>
              <p:cNvPr id="45" name="Parallelogram 5"/>
              <p:cNvSpPr/>
              <p:nvPr/>
            </p:nvSpPr>
            <p:spPr>
              <a:xfrm rot="16200000" flipV="1">
                <a:off x="2443070" y="2834557"/>
                <a:ext cx="2757672" cy="2047827"/>
              </a:xfrm>
              <a:custGeom>
                <a:avLst/>
                <a:gdLst/>
                <a:ahLst/>
                <a:cxnLst/>
                <a:rect l="l" t="t" r="r" b="b"/>
                <a:pathLst>
                  <a:path w="2056374" h="1527048">
                    <a:moveTo>
                      <a:pt x="2056374" y="0"/>
                    </a:moveTo>
                    <a:lnTo>
                      <a:pt x="339951" y="0"/>
                    </a:lnTo>
                    <a:lnTo>
                      <a:pt x="0" y="1527048"/>
                    </a:lnTo>
                    <a:lnTo>
                      <a:pt x="1706076" y="1527048"/>
                    </a:lnTo>
                    <a:lnTo>
                      <a:pt x="1704529" y="152401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4BACC6">
                      <a:lumMod val="20000"/>
                      <a:lumOff val="80000"/>
                    </a:srgbClr>
                  </a:gs>
                  <a:gs pos="100000">
                    <a:srgbClr val="4BACC6">
                      <a:lumMod val="60000"/>
                      <a:lumOff val="40000"/>
                    </a:srgbClr>
                  </a:gs>
                </a:gsLst>
                <a:lin ang="13500000" scaled="1"/>
                <a:tileRect/>
              </a:gradFill>
              <a:ln w="12700" cap="flat" cmpd="sng" algn="ctr">
                <a:solidFill>
                  <a:srgbClr val="4BACC6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6" name="Parallelogram 7"/>
              <p:cNvSpPr/>
              <p:nvPr/>
            </p:nvSpPr>
            <p:spPr>
              <a:xfrm rot="5400000" flipH="1" flipV="1">
                <a:off x="635317" y="3075146"/>
                <a:ext cx="2975454" cy="1348868"/>
              </a:xfrm>
              <a:custGeom>
                <a:avLst/>
                <a:gdLst/>
                <a:ahLst/>
                <a:cxnLst/>
                <a:rect l="l" t="t" r="r" b="b"/>
                <a:pathLst>
                  <a:path w="2218772" h="1005840">
                    <a:moveTo>
                      <a:pt x="2218772" y="0"/>
                    </a:moveTo>
                    <a:lnTo>
                      <a:pt x="1706271" y="1005840"/>
                    </a:lnTo>
                    <a:lnTo>
                      <a:pt x="0" y="1005840"/>
                    </a:lnTo>
                    <a:lnTo>
                      <a:pt x="521629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4BACC6">
                      <a:lumMod val="20000"/>
                      <a:lumOff val="80000"/>
                    </a:srgbClr>
                  </a:gs>
                  <a:gs pos="100000">
                    <a:srgbClr val="4BACC6">
                      <a:lumMod val="60000"/>
                      <a:lumOff val="40000"/>
                    </a:srgbClr>
                  </a:gs>
                </a:gsLst>
                <a:lin ang="0" scaled="1"/>
                <a:tileRect/>
              </a:gradFill>
              <a:ln w="12700" cap="flat" cmpd="sng" algn="ctr">
                <a:solidFill>
                  <a:srgbClr val="4BACC6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7" name="Parallelogram 9"/>
              <p:cNvSpPr/>
              <p:nvPr/>
            </p:nvSpPr>
            <p:spPr>
              <a:xfrm rot="16200000" flipV="1">
                <a:off x="2554883" y="670679"/>
                <a:ext cx="1161684" cy="3399902"/>
              </a:xfrm>
              <a:custGeom>
                <a:avLst/>
                <a:gdLst/>
                <a:ahLst/>
                <a:cxnLst/>
                <a:rect l="l" t="t" r="r" b="b"/>
                <a:pathLst>
                  <a:path w="866258" h="2535280">
                    <a:moveTo>
                      <a:pt x="866258" y="1008202"/>
                    </a:moveTo>
                    <a:lnTo>
                      <a:pt x="352554" y="0"/>
                    </a:lnTo>
                    <a:lnTo>
                      <a:pt x="0" y="1527078"/>
                    </a:lnTo>
                    <a:lnTo>
                      <a:pt x="513705" y="253528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4BACC6">
                      <a:lumMod val="20000"/>
                      <a:lumOff val="80000"/>
                    </a:srgbClr>
                  </a:gs>
                  <a:gs pos="100000">
                    <a:srgbClr val="4BACC6">
                      <a:lumMod val="60000"/>
                      <a:lumOff val="40000"/>
                    </a:srgbClr>
                  </a:gs>
                </a:gsLst>
                <a:lin ang="13500000" scaled="1"/>
                <a:tileRect/>
              </a:gradFill>
              <a:ln w="12700" cap="flat" cmpd="sng" algn="ctr">
                <a:solidFill>
                  <a:srgbClr val="4BACC6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3649856" y="3122791"/>
              <a:ext cx="1142718" cy="1385633"/>
            </a:xfrm>
            <a:prstGeom prst="rect">
              <a:avLst/>
            </a:prstGeom>
            <a:noFill/>
            <a:scene3d>
              <a:camera prst="isometricRightUp">
                <a:rot lat="452349" lon="1847430" rev="21360000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100" b="1" kern="0" dirty="0">
                  <a:solidFill>
                    <a:srgbClr val="4BACC6">
                      <a:lumMod val="75000"/>
                    </a:srgbClr>
                  </a:solidFill>
                  <a:latin typeface="Calibri"/>
                </a:rPr>
                <a:t>W</a:t>
              </a:r>
            </a:p>
          </p:txBody>
        </p:sp>
      </p:grpSp>
      <p:grpSp>
        <p:nvGrpSpPr>
          <p:cNvPr id="48" name="Group 8"/>
          <p:cNvGrpSpPr/>
          <p:nvPr/>
        </p:nvGrpSpPr>
        <p:grpSpPr>
          <a:xfrm>
            <a:off x="674903" y="1719576"/>
            <a:ext cx="2742840" cy="2772726"/>
            <a:chOff x="1888547" y="2390657"/>
            <a:chExt cx="2307913" cy="2333274"/>
          </a:xfrm>
        </p:grpSpPr>
        <p:grpSp>
          <p:nvGrpSpPr>
            <p:cNvPr id="49" name="Group 2"/>
            <p:cNvGrpSpPr/>
            <p:nvPr/>
          </p:nvGrpSpPr>
          <p:grpSpPr>
            <a:xfrm>
              <a:off x="1888547" y="2390657"/>
              <a:ext cx="2307913" cy="2333274"/>
              <a:chOff x="1435774" y="1789788"/>
              <a:chExt cx="3410045" cy="3447519"/>
            </a:xfrm>
            <a:effectLst/>
          </p:grpSpPr>
          <p:sp>
            <p:nvSpPr>
              <p:cNvPr id="51" name="Parallelogram 5"/>
              <p:cNvSpPr/>
              <p:nvPr/>
            </p:nvSpPr>
            <p:spPr>
              <a:xfrm rot="16200000" flipV="1">
                <a:off x="2443070" y="2834557"/>
                <a:ext cx="2757672" cy="2047827"/>
              </a:xfrm>
              <a:custGeom>
                <a:avLst/>
                <a:gdLst/>
                <a:ahLst/>
                <a:cxnLst/>
                <a:rect l="l" t="t" r="r" b="b"/>
                <a:pathLst>
                  <a:path w="2056374" h="1527048">
                    <a:moveTo>
                      <a:pt x="2056374" y="0"/>
                    </a:moveTo>
                    <a:lnTo>
                      <a:pt x="339951" y="0"/>
                    </a:lnTo>
                    <a:lnTo>
                      <a:pt x="0" y="1527048"/>
                    </a:lnTo>
                    <a:lnTo>
                      <a:pt x="1706076" y="1527048"/>
                    </a:lnTo>
                    <a:lnTo>
                      <a:pt x="1704529" y="152401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79646">
                      <a:lumMod val="20000"/>
                      <a:lumOff val="80000"/>
                    </a:srgbClr>
                  </a:gs>
                  <a:gs pos="100000">
                    <a:srgbClr val="F79646">
                      <a:lumMod val="60000"/>
                      <a:lumOff val="40000"/>
                    </a:srgbClr>
                  </a:gs>
                </a:gsLst>
                <a:lin ang="13500000" scaled="1"/>
                <a:tileRect/>
              </a:gradFill>
              <a:ln w="12700" cap="flat" cmpd="sng" algn="ctr">
                <a:solidFill>
                  <a:srgbClr val="F79646">
                    <a:lumMod val="75000"/>
                  </a:srgbClr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52" name="Parallelogram 7"/>
              <p:cNvSpPr/>
              <p:nvPr/>
            </p:nvSpPr>
            <p:spPr>
              <a:xfrm rot="5400000" flipH="1" flipV="1">
                <a:off x="635317" y="3075146"/>
                <a:ext cx="2975454" cy="1348868"/>
              </a:xfrm>
              <a:custGeom>
                <a:avLst/>
                <a:gdLst/>
                <a:ahLst/>
                <a:cxnLst/>
                <a:rect l="l" t="t" r="r" b="b"/>
                <a:pathLst>
                  <a:path w="2218772" h="1005840">
                    <a:moveTo>
                      <a:pt x="2218772" y="0"/>
                    </a:moveTo>
                    <a:lnTo>
                      <a:pt x="1706271" y="1005840"/>
                    </a:lnTo>
                    <a:lnTo>
                      <a:pt x="0" y="1005840"/>
                    </a:lnTo>
                    <a:lnTo>
                      <a:pt x="521629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79646">
                      <a:lumMod val="20000"/>
                      <a:lumOff val="80000"/>
                    </a:srgbClr>
                  </a:gs>
                  <a:gs pos="100000">
                    <a:srgbClr val="F79646">
                      <a:lumMod val="60000"/>
                      <a:lumOff val="40000"/>
                    </a:srgbClr>
                  </a:gs>
                </a:gsLst>
                <a:lin ang="0" scaled="1"/>
                <a:tileRect/>
              </a:gradFill>
              <a:ln w="12700" cap="flat" cmpd="sng" algn="ctr">
                <a:solidFill>
                  <a:srgbClr val="F79646">
                    <a:lumMod val="75000"/>
                  </a:srgbClr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53" name="Parallelogram 9"/>
              <p:cNvSpPr/>
              <p:nvPr/>
            </p:nvSpPr>
            <p:spPr>
              <a:xfrm rot="16200000" flipV="1">
                <a:off x="2554883" y="670679"/>
                <a:ext cx="1161684" cy="3399902"/>
              </a:xfrm>
              <a:custGeom>
                <a:avLst/>
                <a:gdLst/>
                <a:ahLst/>
                <a:cxnLst/>
                <a:rect l="l" t="t" r="r" b="b"/>
                <a:pathLst>
                  <a:path w="866258" h="2535280">
                    <a:moveTo>
                      <a:pt x="866258" y="1008202"/>
                    </a:moveTo>
                    <a:lnTo>
                      <a:pt x="352554" y="0"/>
                    </a:lnTo>
                    <a:lnTo>
                      <a:pt x="0" y="1527078"/>
                    </a:lnTo>
                    <a:lnTo>
                      <a:pt x="513705" y="253528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79646">
                      <a:lumMod val="20000"/>
                      <a:lumOff val="80000"/>
                    </a:srgbClr>
                  </a:gs>
                  <a:gs pos="100000">
                    <a:srgbClr val="F79646">
                      <a:lumMod val="60000"/>
                      <a:lumOff val="40000"/>
                    </a:srgbClr>
                  </a:gs>
                </a:gsLst>
                <a:lin ang="13500000" scaled="1"/>
                <a:tileRect/>
              </a:gradFill>
              <a:ln w="12700" cap="flat" cmpd="sng" algn="ctr">
                <a:solidFill>
                  <a:srgbClr val="F79646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3218178" y="3002340"/>
              <a:ext cx="721887" cy="1515131"/>
            </a:xfrm>
            <a:prstGeom prst="rect">
              <a:avLst/>
            </a:prstGeom>
            <a:noFill/>
            <a:scene3d>
              <a:camera prst="isometricRightUp">
                <a:rot lat="894627" lon="19494455" rev="21519905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100" b="1" kern="0" dirty="0">
                  <a:solidFill>
                    <a:srgbClr val="F79646">
                      <a:lumMod val="75000"/>
                    </a:srgbClr>
                  </a:solidFill>
                  <a:latin typeface="Calibri"/>
                </a:rPr>
                <a:t>S</a:t>
              </a:r>
            </a:p>
          </p:txBody>
        </p:sp>
      </p:grpSp>
      <p:grpSp>
        <p:nvGrpSpPr>
          <p:cNvPr id="54" name="Group 34"/>
          <p:cNvGrpSpPr/>
          <p:nvPr/>
        </p:nvGrpSpPr>
        <p:grpSpPr>
          <a:xfrm>
            <a:off x="5379750" y="2166244"/>
            <a:ext cx="2742840" cy="2772726"/>
            <a:chOff x="1888547" y="2390657"/>
            <a:chExt cx="2307913" cy="2333274"/>
          </a:xfrm>
        </p:grpSpPr>
        <p:grpSp>
          <p:nvGrpSpPr>
            <p:cNvPr id="55" name="Group 35"/>
            <p:cNvGrpSpPr/>
            <p:nvPr/>
          </p:nvGrpSpPr>
          <p:grpSpPr>
            <a:xfrm>
              <a:off x="1888547" y="2390657"/>
              <a:ext cx="2307913" cy="2333274"/>
              <a:chOff x="1435774" y="1789788"/>
              <a:chExt cx="3410045" cy="3447519"/>
            </a:xfrm>
            <a:effectLst/>
          </p:grpSpPr>
          <p:sp>
            <p:nvSpPr>
              <p:cNvPr id="57" name="Parallelogram 5"/>
              <p:cNvSpPr/>
              <p:nvPr/>
            </p:nvSpPr>
            <p:spPr>
              <a:xfrm rot="16200000" flipV="1">
                <a:off x="2443070" y="2834557"/>
                <a:ext cx="2757672" cy="2047827"/>
              </a:xfrm>
              <a:custGeom>
                <a:avLst/>
                <a:gdLst/>
                <a:ahLst/>
                <a:cxnLst/>
                <a:rect l="l" t="t" r="r" b="b"/>
                <a:pathLst>
                  <a:path w="2056374" h="1527048">
                    <a:moveTo>
                      <a:pt x="2056374" y="0"/>
                    </a:moveTo>
                    <a:lnTo>
                      <a:pt x="339951" y="0"/>
                    </a:lnTo>
                    <a:lnTo>
                      <a:pt x="0" y="1527048"/>
                    </a:lnTo>
                    <a:lnTo>
                      <a:pt x="1706076" y="1527048"/>
                    </a:lnTo>
                    <a:lnTo>
                      <a:pt x="1704529" y="152401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BBB59">
                      <a:lumMod val="20000"/>
                      <a:lumOff val="80000"/>
                    </a:srgbClr>
                  </a:gs>
                  <a:gs pos="100000">
                    <a:srgbClr val="9BBB59">
                      <a:lumMod val="60000"/>
                      <a:lumOff val="40000"/>
                    </a:srgbClr>
                  </a:gs>
                </a:gsLst>
                <a:lin ang="13500000" scaled="1"/>
                <a:tileRect/>
              </a:gradFill>
              <a:ln w="12700" cap="flat" cmpd="sng" algn="ctr">
                <a:solidFill>
                  <a:srgbClr val="9BBB59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58" name="Parallelogram 7"/>
              <p:cNvSpPr/>
              <p:nvPr/>
            </p:nvSpPr>
            <p:spPr>
              <a:xfrm rot="5400000" flipH="1" flipV="1">
                <a:off x="635317" y="3075146"/>
                <a:ext cx="2975454" cy="1348868"/>
              </a:xfrm>
              <a:custGeom>
                <a:avLst/>
                <a:gdLst/>
                <a:ahLst/>
                <a:cxnLst/>
                <a:rect l="l" t="t" r="r" b="b"/>
                <a:pathLst>
                  <a:path w="2218772" h="1005840">
                    <a:moveTo>
                      <a:pt x="2218772" y="0"/>
                    </a:moveTo>
                    <a:lnTo>
                      <a:pt x="1706271" y="1005840"/>
                    </a:lnTo>
                    <a:lnTo>
                      <a:pt x="0" y="1005840"/>
                    </a:lnTo>
                    <a:lnTo>
                      <a:pt x="521629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BBB59">
                      <a:lumMod val="20000"/>
                      <a:lumOff val="80000"/>
                    </a:srgbClr>
                  </a:gs>
                  <a:gs pos="100000">
                    <a:srgbClr val="9BBB59">
                      <a:lumMod val="60000"/>
                      <a:lumOff val="40000"/>
                    </a:srgbClr>
                  </a:gs>
                </a:gsLst>
                <a:lin ang="0" scaled="1"/>
                <a:tileRect/>
              </a:gradFill>
              <a:ln w="12700" cap="flat" cmpd="sng" algn="ctr">
                <a:solidFill>
                  <a:srgbClr val="9BBB59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59" name="Parallelogram 9"/>
              <p:cNvSpPr/>
              <p:nvPr/>
            </p:nvSpPr>
            <p:spPr>
              <a:xfrm rot="16200000" flipV="1">
                <a:off x="2554883" y="670679"/>
                <a:ext cx="1161684" cy="3399902"/>
              </a:xfrm>
              <a:custGeom>
                <a:avLst/>
                <a:gdLst/>
                <a:ahLst/>
                <a:cxnLst/>
                <a:rect l="l" t="t" r="r" b="b"/>
                <a:pathLst>
                  <a:path w="866258" h="2535280">
                    <a:moveTo>
                      <a:pt x="866258" y="1008202"/>
                    </a:moveTo>
                    <a:lnTo>
                      <a:pt x="352554" y="0"/>
                    </a:lnTo>
                    <a:lnTo>
                      <a:pt x="0" y="1527078"/>
                    </a:lnTo>
                    <a:lnTo>
                      <a:pt x="513705" y="253528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BBB59">
                      <a:lumMod val="20000"/>
                      <a:lumOff val="80000"/>
                    </a:srgbClr>
                  </a:gs>
                  <a:gs pos="100000">
                    <a:srgbClr val="9BBB59">
                      <a:lumMod val="60000"/>
                      <a:lumOff val="40000"/>
                    </a:srgbClr>
                  </a:gs>
                </a:gsLst>
                <a:lin ang="13500000" scaled="1"/>
                <a:tileRect/>
              </a:gradFill>
              <a:ln w="12700" cap="flat" cmpd="sng" algn="ctr">
                <a:solidFill>
                  <a:srgbClr val="9BBB59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000" kern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>
              <a:off x="3065669" y="3002340"/>
              <a:ext cx="966024" cy="1515131"/>
            </a:xfrm>
            <a:prstGeom prst="rect">
              <a:avLst/>
            </a:prstGeom>
            <a:noFill/>
            <a:scene3d>
              <a:camera prst="isometricRightUp">
                <a:rot lat="894627" lon="19494455" rev="21519905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100" b="1" kern="0" dirty="0">
                  <a:solidFill>
                    <a:srgbClr val="9BBB59">
                      <a:lumMod val="75000"/>
                    </a:srgbClr>
                  </a:solidFill>
                  <a:latin typeface="Calibri"/>
                </a:rPr>
                <a:t>O</a:t>
              </a: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654070" y="5202508"/>
            <a:ext cx="2304416" cy="1977699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noFill/>
          </a:ln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srgbClr val="F79646">
                    <a:lumMod val="50000"/>
                  </a:srgbClr>
                </a:solidFill>
                <a:latin typeface="Calibri"/>
              </a:rPr>
              <a:t>This is a sample text, insert your text here. Delete this text and replace with your own text.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54071" y="4698258"/>
            <a:ext cx="2304415" cy="581677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noFill/>
          </a:ln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b="1" kern="0" dirty="0">
                <a:solidFill>
                  <a:srgbClr val="F79646">
                    <a:lumMod val="50000"/>
                  </a:srgbClr>
                </a:solidFill>
                <a:latin typeface="Calibri"/>
              </a:rPr>
              <a:t>Strength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742987" y="5640634"/>
            <a:ext cx="2304415" cy="1977699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  <a:ln>
            <a:noFill/>
          </a:ln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srgbClr val="9BBB59">
                    <a:lumMod val="50000"/>
                  </a:srgbClr>
                </a:solidFill>
                <a:latin typeface="Calibri"/>
              </a:rPr>
              <a:t>This is a sample text, insert your text here. Delete this text and replace with your own text.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5742987" y="5136384"/>
            <a:ext cx="2304415" cy="581677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  <a:ln>
            <a:noFill/>
          </a:ln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b="1" kern="0" dirty="0">
                <a:solidFill>
                  <a:srgbClr val="9BBB59">
                    <a:lumMod val="50000"/>
                  </a:srgbClr>
                </a:solidFill>
                <a:latin typeface="Calibri"/>
              </a:rPr>
              <a:t>Opportunity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8563591" y="5352608"/>
            <a:ext cx="2304415" cy="1977699"/>
          </a:xfrm>
          <a:prstGeom prst="rect">
            <a:avLst/>
          </a:prstGeom>
          <a:solidFill>
            <a:srgbClr val="8064A2">
              <a:lumMod val="40000"/>
              <a:lumOff val="60000"/>
            </a:srgbClr>
          </a:solidFill>
          <a:ln>
            <a:noFill/>
          </a:ln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srgbClr val="8064A2">
                    <a:lumMod val="50000"/>
                  </a:srgbClr>
                </a:solidFill>
                <a:latin typeface="Calibri"/>
              </a:rPr>
              <a:t>This is a sample text, insert your text here. Delete this text and replace with your own text.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8563591" y="4848359"/>
            <a:ext cx="2304415" cy="581677"/>
          </a:xfrm>
          <a:prstGeom prst="rect">
            <a:avLst/>
          </a:prstGeom>
          <a:solidFill>
            <a:srgbClr val="8064A2">
              <a:lumMod val="40000"/>
              <a:lumOff val="60000"/>
            </a:srgbClr>
          </a:solidFill>
          <a:ln>
            <a:noFill/>
          </a:ln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b="1" kern="0" dirty="0">
                <a:solidFill>
                  <a:srgbClr val="8064A2">
                    <a:lumMod val="50000"/>
                  </a:srgbClr>
                </a:solidFill>
                <a:latin typeface="Calibri"/>
              </a:rPr>
              <a:t>Threat</a:t>
            </a:r>
          </a:p>
        </p:txBody>
      </p:sp>
    </p:spTree>
    <p:extLst>
      <p:ext uri="{BB962C8B-B14F-4D97-AF65-F5344CB8AC3E}">
        <p14:creationId xmlns:p14="http://schemas.microsoft.com/office/powerpoint/2010/main" val="1842161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328</Words>
  <Application>Microsoft Office PowerPoint</Application>
  <PresentationFormat>自定义</PresentationFormat>
  <Paragraphs>29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2019-08-28T12:25:47Z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