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61" r:id="rId3"/>
    <p:sldId id="462" r:id="rId4"/>
    <p:sldId id="463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6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平行四边形 25"/>
          <p:cNvSpPr/>
          <p:nvPr/>
        </p:nvSpPr>
        <p:spPr>
          <a:xfrm flipH="1">
            <a:off x="6505515" y="2741324"/>
            <a:ext cx="2770452" cy="665401"/>
          </a:xfrm>
          <a:prstGeom prst="parallelogram">
            <a:avLst>
              <a:gd name="adj" fmla="val 49802"/>
            </a:avLst>
          </a:prstGeom>
          <a:noFill/>
          <a:ln w="19050" cap="flat" cmpd="sng" algn="ctr">
            <a:solidFill>
              <a:srgbClr val="029676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27" name="平行四边形 30"/>
          <p:cNvSpPr>
            <a:spLocks noChangeArrowheads="1"/>
          </p:cNvSpPr>
          <p:nvPr/>
        </p:nvSpPr>
        <p:spPr bwMode="auto">
          <a:xfrm flipH="1">
            <a:off x="7867123" y="3501195"/>
            <a:ext cx="2770451" cy="665401"/>
          </a:xfrm>
          <a:prstGeom prst="parallelogram">
            <a:avLst>
              <a:gd name="adj" fmla="val 49828"/>
            </a:avLst>
          </a:prstGeom>
          <a:noFill/>
          <a:ln w="19050">
            <a:solidFill>
              <a:srgbClr val="C0CF3A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black"/>
              </a:solidFill>
            </a:endParaRPr>
          </a:p>
        </p:txBody>
      </p:sp>
      <p:sp>
        <p:nvSpPr>
          <p:cNvPr id="28" name="平行四边形 31"/>
          <p:cNvSpPr>
            <a:spLocks noChangeArrowheads="1"/>
          </p:cNvSpPr>
          <p:nvPr/>
        </p:nvSpPr>
        <p:spPr bwMode="auto">
          <a:xfrm flipH="1">
            <a:off x="1321957" y="4207671"/>
            <a:ext cx="2770452" cy="667456"/>
          </a:xfrm>
          <a:prstGeom prst="parallelogram">
            <a:avLst>
              <a:gd name="adj" fmla="val 49675"/>
            </a:avLst>
          </a:prstGeom>
          <a:noFill/>
          <a:ln w="19050">
            <a:solidFill>
              <a:srgbClr val="549E39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549E39"/>
              </a:solidFill>
            </a:endParaRPr>
          </a:p>
        </p:txBody>
      </p:sp>
      <p:sp>
        <p:nvSpPr>
          <p:cNvPr id="29" name="平行四边形 32"/>
          <p:cNvSpPr>
            <a:spLocks noChangeArrowheads="1"/>
          </p:cNvSpPr>
          <p:nvPr/>
        </p:nvSpPr>
        <p:spPr bwMode="auto">
          <a:xfrm flipH="1">
            <a:off x="2671243" y="4957275"/>
            <a:ext cx="2770451" cy="665401"/>
          </a:xfrm>
          <a:prstGeom prst="parallelogram">
            <a:avLst>
              <a:gd name="adj" fmla="val 49828"/>
            </a:avLst>
          </a:prstGeom>
          <a:noFill/>
          <a:ln w="19050">
            <a:solidFill>
              <a:srgbClr val="8AB833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black"/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176766" y="2741324"/>
            <a:ext cx="1601892" cy="1382146"/>
            <a:chOff x="5490753" y="2076127"/>
            <a:chExt cx="1601892" cy="1382146"/>
          </a:xfrm>
          <a:solidFill>
            <a:srgbClr val="029676"/>
          </a:solidFill>
        </p:grpSpPr>
        <p:sp>
          <p:nvSpPr>
            <p:cNvPr id="31" name="六边形 30"/>
            <p:cNvSpPr/>
            <p:nvPr/>
          </p:nvSpPr>
          <p:spPr>
            <a:xfrm>
              <a:off x="5490753" y="2076127"/>
              <a:ext cx="1601892" cy="1382146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2" name="Rectangle 3"/>
            <p:cNvSpPr>
              <a:spLocks noChangeArrowheads="1"/>
            </p:cNvSpPr>
            <p:nvPr/>
          </p:nvSpPr>
          <p:spPr bwMode="auto">
            <a:xfrm>
              <a:off x="6127403" y="2534104"/>
              <a:ext cx="328593" cy="328593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kern="0" dirty="0">
                  <a:solidFill>
                    <a:prstClr val="white"/>
                  </a:solidFill>
                  <a:latin typeface="Century Gothic"/>
                  <a:ea typeface="微软雅黑"/>
                </a:rPr>
                <a:t>S</a:t>
              </a:r>
              <a:endParaRPr lang="zh-CN" altLang="en-US" sz="4000" kern="0" dirty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530159" y="3503250"/>
            <a:ext cx="1601892" cy="1380091"/>
            <a:chOff x="6844146" y="2838053"/>
            <a:chExt cx="1601892" cy="1380091"/>
          </a:xfrm>
          <a:solidFill>
            <a:srgbClr val="C0CF3A"/>
          </a:solidFill>
        </p:grpSpPr>
        <p:sp>
          <p:nvSpPr>
            <p:cNvPr id="34" name="六边形 33"/>
            <p:cNvSpPr/>
            <p:nvPr/>
          </p:nvSpPr>
          <p:spPr>
            <a:xfrm>
              <a:off x="6844146" y="2838053"/>
              <a:ext cx="1601892" cy="1380091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5" name="Rectangle 3"/>
            <p:cNvSpPr>
              <a:spLocks noChangeArrowheads="1"/>
            </p:cNvSpPr>
            <p:nvPr/>
          </p:nvSpPr>
          <p:spPr bwMode="auto">
            <a:xfrm>
              <a:off x="7480795" y="3363802"/>
              <a:ext cx="328593" cy="328593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kern="0" dirty="0">
                  <a:solidFill>
                    <a:prstClr val="white"/>
                  </a:solidFill>
                  <a:latin typeface="Century Gothic"/>
                  <a:ea typeface="微软雅黑"/>
                </a:rPr>
                <a:t>W</a:t>
              </a:r>
              <a:endParaRPr lang="zh-CN" altLang="en-US" sz="4000" kern="0" dirty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176766" y="4244638"/>
            <a:ext cx="1601892" cy="1382146"/>
            <a:chOff x="5490753" y="3579441"/>
            <a:chExt cx="1601892" cy="1382146"/>
          </a:xfrm>
          <a:solidFill>
            <a:srgbClr val="8AB833"/>
          </a:solidFill>
        </p:grpSpPr>
        <p:sp>
          <p:nvSpPr>
            <p:cNvPr id="37" name="六边形 36"/>
            <p:cNvSpPr/>
            <p:nvPr/>
          </p:nvSpPr>
          <p:spPr>
            <a:xfrm>
              <a:off x="5490753" y="3579441"/>
              <a:ext cx="1601892" cy="1382146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8" name="Rectangle 3"/>
            <p:cNvSpPr>
              <a:spLocks noChangeArrowheads="1"/>
            </p:cNvSpPr>
            <p:nvPr/>
          </p:nvSpPr>
          <p:spPr bwMode="auto">
            <a:xfrm>
              <a:off x="6127403" y="4057955"/>
              <a:ext cx="328593" cy="328593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kern="0" dirty="0">
                  <a:solidFill>
                    <a:prstClr val="white"/>
                  </a:solidFill>
                  <a:latin typeface="Century Gothic"/>
                  <a:ea typeface="微软雅黑"/>
                </a:rPr>
                <a:t>O</a:t>
              </a:r>
              <a:endParaRPr lang="zh-CN" altLang="en-US" sz="4000" kern="0" dirty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823373" y="3488873"/>
            <a:ext cx="1601892" cy="1380091"/>
            <a:chOff x="4137360" y="2823676"/>
            <a:chExt cx="1601892" cy="1380091"/>
          </a:xfrm>
          <a:solidFill>
            <a:srgbClr val="549E39"/>
          </a:solidFill>
        </p:grpSpPr>
        <p:sp>
          <p:nvSpPr>
            <p:cNvPr id="40" name="六边形 39"/>
            <p:cNvSpPr/>
            <p:nvPr/>
          </p:nvSpPr>
          <p:spPr>
            <a:xfrm>
              <a:off x="4137360" y="2823676"/>
              <a:ext cx="1601892" cy="1380091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1" name="Rectangle 3"/>
            <p:cNvSpPr>
              <a:spLocks noChangeArrowheads="1"/>
            </p:cNvSpPr>
            <p:nvPr/>
          </p:nvSpPr>
          <p:spPr bwMode="auto">
            <a:xfrm>
              <a:off x="4792493" y="3349425"/>
              <a:ext cx="328593" cy="328593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kern="0" dirty="0">
                  <a:solidFill>
                    <a:prstClr val="white"/>
                  </a:solidFill>
                  <a:latin typeface="Century Gothic"/>
                  <a:ea typeface="微软雅黑"/>
                </a:rPr>
                <a:t>T</a:t>
              </a:r>
              <a:endParaRPr lang="zh-CN" altLang="en-US" sz="4000" kern="0" dirty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42" name="矩形 7"/>
          <p:cNvSpPr>
            <a:spLocks noChangeArrowheads="1"/>
          </p:cNvSpPr>
          <p:nvPr/>
        </p:nvSpPr>
        <p:spPr bwMode="auto">
          <a:xfrm>
            <a:off x="7011760" y="2912767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029676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600" b="1" dirty="0">
              <a:solidFill>
                <a:srgbClr val="029676"/>
              </a:solidFill>
              <a:latin typeface="Century Gothic" panose="020B0502020202020204" pitchFamily="34" charset="0"/>
            </a:endParaRPr>
          </a:p>
        </p:txBody>
      </p:sp>
      <p:sp>
        <p:nvSpPr>
          <p:cNvPr id="43" name="矩形 7"/>
          <p:cNvSpPr>
            <a:spLocks noChangeArrowheads="1"/>
          </p:cNvSpPr>
          <p:nvPr/>
        </p:nvSpPr>
        <p:spPr bwMode="auto">
          <a:xfrm>
            <a:off x="8301817" y="3711894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C0CF3A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600" b="1" dirty="0">
              <a:solidFill>
                <a:srgbClr val="C0CF3A"/>
              </a:solidFill>
              <a:latin typeface="Century Gothic" panose="020B0502020202020204" pitchFamily="34" charset="0"/>
            </a:endParaRPr>
          </a:p>
        </p:txBody>
      </p:sp>
      <p:sp>
        <p:nvSpPr>
          <p:cNvPr id="44" name="矩形 7"/>
          <p:cNvSpPr>
            <a:spLocks noChangeArrowheads="1"/>
          </p:cNvSpPr>
          <p:nvPr/>
        </p:nvSpPr>
        <p:spPr bwMode="auto">
          <a:xfrm>
            <a:off x="3281207" y="5120698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8AB833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600" b="1" dirty="0">
              <a:solidFill>
                <a:srgbClr val="8AB833"/>
              </a:solidFill>
              <a:latin typeface="Century Gothic" panose="020B0502020202020204" pitchFamily="34" charset="0"/>
            </a:endParaRPr>
          </a:p>
        </p:txBody>
      </p:sp>
      <p:sp>
        <p:nvSpPr>
          <p:cNvPr id="45" name="矩形 7"/>
          <p:cNvSpPr>
            <a:spLocks noChangeArrowheads="1"/>
          </p:cNvSpPr>
          <p:nvPr/>
        </p:nvSpPr>
        <p:spPr bwMode="auto">
          <a:xfrm>
            <a:off x="1913884" y="4399872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549E39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600" b="1" dirty="0">
              <a:solidFill>
                <a:srgbClr val="549E39"/>
              </a:solidFill>
              <a:latin typeface="Century Gothic" panose="020B0502020202020204" pitchFamily="34" charset="0"/>
            </a:endParaRPr>
          </a:p>
        </p:txBody>
      </p:sp>
      <p:sp>
        <p:nvSpPr>
          <p:cNvPr id="46" name="矩形 6"/>
          <p:cNvSpPr>
            <a:spLocks noChangeArrowheads="1"/>
          </p:cNvSpPr>
          <p:nvPr/>
        </p:nvSpPr>
        <p:spPr bwMode="auto">
          <a:xfrm>
            <a:off x="2715188" y="5715536"/>
            <a:ext cx="2860814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顶部“开始”面板中可以对字体、字号、颜色、行距等进行修改。</a:t>
            </a:r>
          </a:p>
        </p:txBody>
      </p:sp>
      <p:sp>
        <p:nvSpPr>
          <p:cNvPr id="47" name="矩形 6"/>
          <p:cNvSpPr>
            <a:spLocks noChangeArrowheads="1"/>
          </p:cNvSpPr>
          <p:nvPr/>
        </p:nvSpPr>
        <p:spPr bwMode="auto">
          <a:xfrm>
            <a:off x="576461" y="3497021"/>
            <a:ext cx="2809472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顶部“开始”面板中可以对字体、字号、颜色、行距等进行修改。</a:t>
            </a:r>
          </a:p>
        </p:txBody>
      </p:sp>
      <p:sp>
        <p:nvSpPr>
          <p:cNvPr id="48" name="矩形 6"/>
          <p:cNvSpPr>
            <a:spLocks noChangeArrowheads="1"/>
          </p:cNvSpPr>
          <p:nvPr/>
        </p:nvSpPr>
        <p:spPr bwMode="auto">
          <a:xfrm>
            <a:off x="6530159" y="2071405"/>
            <a:ext cx="2860814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顶部“开始”面板中可以对字体、字号、颜色、行距等进行修改。</a:t>
            </a:r>
          </a:p>
        </p:txBody>
      </p:sp>
      <p:sp>
        <p:nvSpPr>
          <p:cNvPr id="49" name="矩形 6"/>
          <p:cNvSpPr>
            <a:spLocks noChangeArrowheads="1"/>
          </p:cNvSpPr>
          <p:nvPr/>
        </p:nvSpPr>
        <p:spPr bwMode="auto">
          <a:xfrm>
            <a:off x="8301817" y="4222868"/>
            <a:ext cx="2860814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3476666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平行四边形 25"/>
          <p:cNvSpPr/>
          <p:nvPr/>
        </p:nvSpPr>
        <p:spPr>
          <a:xfrm flipH="1">
            <a:off x="6361499" y="2669316"/>
            <a:ext cx="2770452" cy="665401"/>
          </a:xfrm>
          <a:prstGeom prst="parallelogram">
            <a:avLst>
              <a:gd name="adj" fmla="val 49802"/>
            </a:avLst>
          </a:prstGeom>
          <a:noFill/>
          <a:ln w="19050" cap="flat" cmpd="sng" algn="ctr">
            <a:solidFill>
              <a:srgbClr val="10CF9B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27" name="平行四边形 30"/>
          <p:cNvSpPr>
            <a:spLocks noChangeArrowheads="1"/>
          </p:cNvSpPr>
          <p:nvPr/>
        </p:nvSpPr>
        <p:spPr bwMode="auto">
          <a:xfrm flipH="1">
            <a:off x="7723107" y="3429187"/>
            <a:ext cx="2770451" cy="665401"/>
          </a:xfrm>
          <a:prstGeom prst="parallelogram">
            <a:avLst>
              <a:gd name="adj" fmla="val 49828"/>
            </a:avLst>
          </a:prstGeom>
          <a:noFill/>
          <a:ln w="19050">
            <a:solidFill>
              <a:srgbClr val="0BD0D9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black"/>
              </a:solidFill>
            </a:endParaRPr>
          </a:p>
        </p:txBody>
      </p:sp>
      <p:sp>
        <p:nvSpPr>
          <p:cNvPr id="28" name="平行四边形 31"/>
          <p:cNvSpPr>
            <a:spLocks noChangeArrowheads="1"/>
          </p:cNvSpPr>
          <p:nvPr/>
        </p:nvSpPr>
        <p:spPr bwMode="auto">
          <a:xfrm flipH="1">
            <a:off x="1177941" y="4135663"/>
            <a:ext cx="2770452" cy="667456"/>
          </a:xfrm>
          <a:prstGeom prst="parallelogram">
            <a:avLst>
              <a:gd name="adj" fmla="val 49675"/>
            </a:avLst>
          </a:prstGeom>
          <a:noFill/>
          <a:ln w="19050">
            <a:solidFill>
              <a:srgbClr val="0F6FC6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0F6FC6"/>
              </a:solidFill>
            </a:endParaRPr>
          </a:p>
        </p:txBody>
      </p:sp>
      <p:sp>
        <p:nvSpPr>
          <p:cNvPr id="29" name="平行四边形 32"/>
          <p:cNvSpPr>
            <a:spLocks noChangeArrowheads="1"/>
          </p:cNvSpPr>
          <p:nvPr/>
        </p:nvSpPr>
        <p:spPr bwMode="auto">
          <a:xfrm flipH="1">
            <a:off x="2527227" y="4885267"/>
            <a:ext cx="2770451" cy="665401"/>
          </a:xfrm>
          <a:prstGeom prst="parallelogram">
            <a:avLst>
              <a:gd name="adj" fmla="val 49828"/>
            </a:avLst>
          </a:prstGeom>
          <a:noFill/>
          <a:ln w="19050">
            <a:solidFill>
              <a:srgbClr val="009DD9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black"/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032750" y="2669316"/>
            <a:ext cx="1601892" cy="1382146"/>
            <a:chOff x="5490753" y="2076127"/>
            <a:chExt cx="1601892" cy="1382146"/>
          </a:xfrm>
          <a:solidFill>
            <a:srgbClr val="10CF9B"/>
          </a:solidFill>
        </p:grpSpPr>
        <p:sp>
          <p:nvSpPr>
            <p:cNvPr id="31" name="六边形 30"/>
            <p:cNvSpPr/>
            <p:nvPr/>
          </p:nvSpPr>
          <p:spPr>
            <a:xfrm>
              <a:off x="5490753" y="2076127"/>
              <a:ext cx="1601892" cy="1382146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2" name="Rectangle 3"/>
            <p:cNvSpPr>
              <a:spLocks noChangeArrowheads="1"/>
            </p:cNvSpPr>
            <p:nvPr/>
          </p:nvSpPr>
          <p:spPr bwMode="auto">
            <a:xfrm>
              <a:off x="6127403" y="2534104"/>
              <a:ext cx="328593" cy="328593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kern="0" dirty="0">
                  <a:solidFill>
                    <a:prstClr val="white"/>
                  </a:solidFill>
                  <a:latin typeface="Century Gothic"/>
                  <a:ea typeface="微软雅黑"/>
                </a:rPr>
                <a:t>S</a:t>
              </a:r>
              <a:endParaRPr lang="zh-CN" altLang="en-US" sz="4000" kern="0" dirty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386143" y="3431242"/>
            <a:ext cx="1601892" cy="1380091"/>
            <a:chOff x="6844146" y="2838053"/>
            <a:chExt cx="1601892" cy="1380091"/>
          </a:xfrm>
          <a:solidFill>
            <a:srgbClr val="0BD0D9"/>
          </a:solidFill>
        </p:grpSpPr>
        <p:sp>
          <p:nvSpPr>
            <p:cNvPr id="34" name="六边形 33"/>
            <p:cNvSpPr/>
            <p:nvPr/>
          </p:nvSpPr>
          <p:spPr>
            <a:xfrm>
              <a:off x="6844146" y="2838053"/>
              <a:ext cx="1601892" cy="1380091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5" name="Rectangle 3"/>
            <p:cNvSpPr>
              <a:spLocks noChangeArrowheads="1"/>
            </p:cNvSpPr>
            <p:nvPr/>
          </p:nvSpPr>
          <p:spPr bwMode="auto">
            <a:xfrm>
              <a:off x="7480795" y="3363802"/>
              <a:ext cx="328593" cy="328593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kern="0" dirty="0">
                  <a:solidFill>
                    <a:prstClr val="white"/>
                  </a:solidFill>
                  <a:latin typeface="Century Gothic"/>
                  <a:ea typeface="微软雅黑"/>
                </a:rPr>
                <a:t>W</a:t>
              </a:r>
              <a:endParaRPr lang="zh-CN" altLang="en-US" sz="4000" kern="0" dirty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032750" y="4172630"/>
            <a:ext cx="1601892" cy="1382146"/>
            <a:chOff x="5490753" y="3579441"/>
            <a:chExt cx="1601892" cy="1382146"/>
          </a:xfrm>
          <a:solidFill>
            <a:srgbClr val="009DD9"/>
          </a:solidFill>
        </p:grpSpPr>
        <p:sp>
          <p:nvSpPr>
            <p:cNvPr id="37" name="六边形 36"/>
            <p:cNvSpPr/>
            <p:nvPr/>
          </p:nvSpPr>
          <p:spPr>
            <a:xfrm>
              <a:off x="5490753" y="3579441"/>
              <a:ext cx="1601892" cy="1382146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8" name="Rectangle 3"/>
            <p:cNvSpPr>
              <a:spLocks noChangeArrowheads="1"/>
            </p:cNvSpPr>
            <p:nvPr/>
          </p:nvSpPr>
          <p:spPr bwMode="auto">
            <a:xfrm>
              <a:off x="6127403" y="4057955"/>
              <a:ext cx="328593" cy="328593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kern="0" dirty="0">
                  <a:solidFill>
                    <a:prstClr val="white"/>
                  </a:solidFill>
                  <a:latin typeface="Century Gothic"/>
                  <a:ea typeface="微软雅黑"/>
                </a:rPr>
                <a:t>O</a:t>
              </a:r>
              <a:endParaRPr lang="zh-CN" altLang="en-US" sz="4000" kern="0" dirty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679357" y="3416865"/>
            <a:ext cx="1601892" cy="1380091"/>
            <a:chOff x="4137360" y="2823676"/>
            <a:chExt cx="1601892" cy="1380091"/>
          </a:xfrm>
          <a:solidFill>
            <a:srgbClr val="0F6FC6"/>
          </a:solidFill>
        </p:grpSpPr>
        <p:sp>
          <p:nvSpPr>
            <p:cNvPr id="40" name="六边形 39"/>
            <p:cNvSpPr/>
            <p:nvPr/>
          </p:nvSpPr>
          <p:spPr>
            <a:xfrm>
              <a:off x="4137360" y="2823676"/>
              <a:ext cx="1601892" cy="1380091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1" name="Rectangle 3"/>
            <p:cNvSpPr>
              <a:spLocks noChangeArrowheads="1"/>
            </p:cNvSpPr>
            <p:nvPr/>
          </p:nvSpPr>
          <p:spPr bwMode="auto">
            <a:xfrm>
              <a:off x="4792493" y="3349425"/>
              <a:ext cx="328593" cy="328593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kern="0" dirty="0">
                  <a:solidFill>
                    <a:prstClr val="white"/>
                  </a:solidFill>
                  <a:latin typeface="Century Gothic"/>
                  <a:ea typeface="微软雅黑"/>
                </a:rPr>
                <a:t>T</a:t>
              </a:r>
              <a:endParaRPr lang="zh-CN" altLang="en-US" sz="4000" kern="0" dirty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42" name="矩形 7"/>
          <p:cNvSpPr>
            <a:spLocks noChangeArrowheads="1"/>
          </p:cNvSpPr>
          <p:nvPr/>
        </p:nvSpPr>
        <p:spPr bwMode="auto">
          <a:xfrm>
            <a:off x="6867744" y="2840759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10CF9B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600" b="1" dirty="0">
              <a:solidFill>
                <a:srgbClr val="10CF9B"/>
              </a:solidFill>
              <a:latin typeface="Century Gothic" panose="020B0502020202020204" pitchFamily="34" charset="0"/>
            </a:endParaRPr>
          </a:p>
        </p:txBody>
      </p:sp>
      <p:sp>
        <p:nvSpPr>
          <p:cNvPr id="43" name="矩形 7"/>
          <p:cNvSpPr>
            <a:spLocks noChangeArrowheads="1"/>
          </p:cNvSpPr>
          <p:nvPr/>
        </p:nvSpPr>
        <p:spPr bwMode="auto">
          <a:xfrm>
            <a:off x="8157801" y="3639886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0BD0D9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600" b="1" dirty="0">
              <a:solidFill>
                <a:srgbClr val="0BD0D9"/>
              </a:solidFill>
              <a:latin typeface="Century Gothic" panose="020B0502020202020204" pitchFamily="34" charset="0"/>
            </a:endParaRPr>
          </a:p>
        </p:txBody>
      </p:sp>
      <p:sp>
        <p:nvSpPr>
          <p:cNvPr id="44" name="矩形 7"/>
          <p:cNvSpPr>
            <a:spLocks noChangeArrowheads="1"/>
          </p:cNvSpPr>
          <p:nvPr/>
        </p:nvSpPr>
        <p:spPr bwMode="auto">
          <a:xfrm>
            <a:off x="3137191" y="5048690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009DD9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600" b="1" dirty="0">
              <a:solidFill>
                <a:srgbClr val="009DD9"/>
              </a:solidFill>
              <a:latin typeface="Century Gothic" panose="020B0502020202020204" pitchFamily="34" charset="0"/>
            </a:endParaRPr>
          </a:p>
        </p:txBody>
      </p:sp>
      <p:sp>
        <p:nvSpPr>
          <p:cNvPr id="45" name="矩形 7"/>
          <p:cNvSpPr>
            <a:spLocks noChangeArrowheads="1"/>
          </p:cNvSpPr>
          <p:nvPr/>
        </p:nvSpPr>
        <p:spPr bwMode="auto">
          <a:xfrm>
            <a:off x="1769868" y="4327864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0F6FC6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600" b="1" dirty="0">
              <a:solidFill>
                <a:srgbClr val="0F6FC6"/>
              </a:solidFill>
              <a:latin typeface="Century Gothic" panose="020B0502020202020204" pitchFamily="34" charset="0"/>
            </a:endParaRPr>
          </a:p>
        </p:txBody>
      </p:sp>
      <p:sp>
        <p:nvSpPr>
          <p:cNvPr id="46" name="矩形 6"/>
          <p:cNvSpPr>
            <a:spLocks noChangeArrowheads="1"/>
          </p:cNvSpPr>
          <p:nvPr/>
        </p:nvSpPr>
        <p:spPr bwMode="auto">
          <a:xfrm>
            <a:off x="2571172" y="5643528"/>
            <a:ext cx="2860814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顶部“开始”面板中可以对字体、字号、颜色、行距等进行修改。</a:t>
            </a:r>
          </a:p>
        </p:txBody>
      </p:sp>
      <p:sp>
        <p:nvSpPr>
          <p:cNvPr id="47" name="矩形 6"/>
          <p:cNvSpPr>
            <a:spLocks noChangeArrowheads="1"/>
          </p:cNvSpPr>
          <p:nvPr/>
        </p:nvSpPr>
        <p:spPr bwMode="auto">
          <a:xfrm>
            <a:off x="432445" y="3425013"/>
            <a:ext cx="2809472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顶部“开始”面板中可以对字体、字号、颜色、行距等进行修改。</a:t>
            </a:r>
          </a:p>
        </p:txBody>
      </p:sp>
      <p:sp>
        <p:nvSpPr>
          <p:cNvPr id="48" name="矩形 6"/>
          <p:cNvSpPr>
            <a:spLocks noChangeArrowheads="1"/>
          </p:cNvSpPr>
          <p:nvPr/>
        </p:nvSpPr>
        <p:spPr bwMode="auto">
          <a:xfrm>
            <a:off x="6386143" y="1999397"/>
            <a:ext cx="2860814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顶部“开始”面板中可以对字体、字号、颜色、行距等进行修改。</a:t>
            </a:r>
          </a:p>
        </p:txBody>
      </p:sp>
      <p:sp>
        <p:nvSpPr>
          <p:cNvPr id="49" name="矩形 6"/>
          <p:cNvSpPr>
            <a:spLocks noChangeArrowheads="1"/>
          </p:cNvSpPr>
          <p:nvPr/>
        </p:nvSpPr>
        <p:spPr bwMode="auto">
          <a:xfrm>
            <a:off x="8157801" y="4150860"/>
            <a:ext cx="2860814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198852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平行四边形 25"/>
          <p:cNvSpPr/>
          <p:nvPr/>
        </p:nvSpPr>
        <p:spPr>
          <a:xfrm flipH="1">
            <a:off x="6577523" y="2669316"/>
            <a:ext cx="2770452" cy="665401"/>
          </a:xfrm>
          <a:prstGeom prst="parallelogram">
            <a:avLst>
              <a:gd name="adj" fmla="val 49802"/>
            </a:avLst>
          </a:prstGeom>
          <a:noFill/>
          <a:ln w="19050" cap="flat" cmpd="sng" algn="ctr">
            <a:solidFill>
              <a:srgbClr val="D8B25C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27" name="平行四边形 30"/>
          <p:cNvSpPr>
            <a:spLocks noChangeArrowheads="1"/>
          </p:cNvSpPr>
          <p:nvPr/>
        </p:nvSpPr>
        <p:spPr bwMode="auto">
          <a:xfrm flipH="1">
            <a:off x="7939131" y="3429187"/>
            <a:ext cx="2770451" cy="665401"/>
          </a:xfrm>
          <a:prstGeom prst="parallelogram">
            <a:avLst>
              <a:gd name="adj" fmla="val 49828"/>
            </a:avLst>
          </a:prstGeom>
          <a:noFill/>
          <a:ln w="19050">
            <a:solidFill>
              <a:srgbClr val="A5AB81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black"/>
              </a:solidFill>
            </a:endParaRPr>
          </a:p>
        </p:txBody>
      </p:sp>
      <p:sp>
        <p:nvSpPr>
          <p:cNvPr id="28" name="平行四边形 31"/>
          <p:cNvSpPr>
            <a:spLocks noChangeArrowheads="1"/>
          </p:cNvSpPr>
          <p:nvPr/>
        </p:nvSpPr>
        <p:spPr bwMode="auto">
          <a:xfrm flipH="1">
            <a:off x="1393965" y="4135663"/>
            <a:ext cx="2770452" cy="667456"/>
          </a:xfrm>
          <a:prstGeom prst="parallelogram">
            <a:avLst>
              <a:gd name="adj" fmla="val 49675"/>
            </a:avLst>
          </a:prstGeom>
          <a:noFill/>
          <a:ln w="19050">
            <a:solidFill>
              <a:srgbClr val="94B6D2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94B6D2"/>
              </a:solidFill>
            </a:endParaRPr>
          </a:p>
        </p:txBody>
      </p:sp>
      <p:sp>
        <p:nvSpPr>
          <p:cNvPr id="29" name="平行四边形 32"/>
          <p:cNvSpPr>
            <a:spLocks noChangeArrowheads="1"/>
          </p:cNvSpPr>
          <p:nvPr/>
        </p:nvSpPr>
        <p:spPr bwMode="auto">
          <a:xfrm flipH="1">
            <a:off x="2743251" y="4885267"/>
            <a:ext cx="2770451" cy="665401"/>
          </a:xfrm>
          <a:prstGeom prst="parallelogram">
            <a:avLst>
              <a:gd name="adj" fmla="val 49828"/>
            </a:avLst>
          </a:prstGeom>
          <a:noFill/>
          <a:ln w="19050">
            <a:solidFill>
              <a:srgbClr val="DD8047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black"/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248774" y="2669316"/>
            <a:ext cx="1601892" cy="1382146"/>
            <a:chOff x="5490753" y="2076127"/>
            <a:chExt cx="1601892" cy="1382146"/>
          </a:xfrm>
          <a:solidFill>
            <a:srgbClr val="D8B25C"/>
          </a:solidFill>
        </p:grpSpPr>
        <p:sp>
          <p:nvSpPr>
            <p:cNvPr id="31" name="六边形 30"/>
            <p:cNvSpPr/>
            <p:nvPr/>
          </p:nvSpPr>
          <p:spPr>
            <a:xfrm>
              <a:off x="5490753" y="2076127"/>
              <a:ext cx="1601892" cy="1382146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2" name="Rectangle 3"/>
            <p:cNvSpPr>
              <a:spLocks noChangeArrowheads="1"/>
            </p:cNvSpPr>
            <p:nvPr/>
          </p:nvSpPr>
          <p:spPr bwMode="auto">
            <a:xfrm>
              <a:off x="6127403" y="2534104"/>
              <a:ext cx="328593" cy="328593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kern="0" dirty="0">
                  <a:solidFill>
                    <a:prstClr val="white"/>
                  </a:solidFill>
                  <a:latin typeface="Century Gothic"/>
                  <a:ea typeface="微软雅黑"/>
                </a:rPr>
                <a:t>S</a:t>
              </a:r>
              <a:endParaRPr lang="zh-CN" altLang="en-US" sz="4000" kern="0" dirty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602167" y="3431242"/>
            <a:ext cx="1601892" cy="1380091"/>
            <a:chOff x="6844146" y="2838053"/>
            <a:chExt cx="1601892" cy="1380091"/>
          </a:xfrm>
          <a:solidFill>
            <a:srgbClr val="A5AB81"/>
          </a:solidFill>
        </p:grpSpPr>
        <p:sp>
          <p:nvSpPr>
            <p:cNvPr id="34" name="六边形 33"/>
            <p:cNvSpPr/>
            <p:nvPr/>
          </p:nvSpPr>
          <p:spPr>
            <a:xfrm>
              <a:off x="6844146" y="2838053"/>
              <a:ext cx="1601892" cy="1380091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5" name="Rectangle 3"/>
            <p:cNvSpPr>
              <a:spLocks noChangeArrowheads="1"/>
            </p:cNvSpPr>
            <p:nvPr/>
          </p:nvSpPr>
          <p:spPr bwMode="auto">
            <a:xfrm>
              <a:off x="7480795" y="3363802"/>
              <a:ext cx="328593" cy="328593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kern="0" dirty="0">
                  <a:solidFill>
                    <a:prstClr val="white"/>
                  </a:solidFill>
                  <a:latin typeface="Century Gothic"/>
                  <a:ea typeface="微软雅黑"/>
                </a:rPr>
                <a:t>W</a:t>
              </a:r>
              <a:endParaRPr lang="zh-CN" altLang="en-US" sz="4000" kern="0" dirty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248774" y="4172630"/>
            <a:ext cx="1601892" cy="1382146"/>
            <a:chOff x="5490753" y="3579441"/>
            <a:chExt cx="1601892" cy="1382146"/>
          </a:xfrm>
          <a:solidFill>
            <a:srgbClr val="DD8047"/>
          </a:solidFill>
        </p:grpSpPr>
        <p:sp>
          <p:nvSpPr>
            <p:cNvPr id="37" name="六边形 36"/>
            <p:cNvSpPr/>
            <p:nvPr/>
          </p:nvSpPr>
          <p:spPr>
            <a:xfrm>
              <a:off x="5490753" y="3579441"/>
              <a:ext cx="1601892" cy="1382146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8" name="Rectangle 3"/>
            <p:cNvSpPr>
              <a:spLocks noChangeArrowheads="1"/>
            </p:cNvSpPr>
            <p:nvPr/>
          </p:nvSpPr>
          <p:spPr bwMode="auto">
            <a:xfrm>
              <a:off x="6127403" y="4057955"/>
              <a:ext cx="328593" cy="328593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kern="0" dirty="0">
                  <a:solidFill>
                    <a:prstClr val="white"/>
                  </a:solidFill>
                  <a:latin typeface="Century Gothic"/>
                  <a:ea typeface="微软雅黑"/>
                </a:rPr>
                <a:t>O</a:t>
              </a:r>
              <a:endParaRPr lang="zh-CN" altLang="en-US" sz="4000" kern="0" dirty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895381" y="3416865"/>
            <a:ext cx="1601892" cy="1380091"/>
            <a:chOff x="4137360" y="2823676"/>
            <a:chExt cx="1601892" cy="1380091"/>
          </a:xfrm>
          <a:solidFill>
            <a:srgbClr val="94B6D2"/>
          </a:solidFill>
        </p:grpSpPr>
        <p:sp>
          <p:nvSpPr>
            <p:cNvPr id="40" name="六边形 39"/>
            <p:cNvSpPr/>
            <p:nvPr/>
          </p:nvSpPr>
          <p:spPr>
            <a:xfrm>
              <a:off x="4137360" y="2823676"/>
              <a:ext cx="1601892" cy="1380091"/>
            </a:xfrm>
            <a:prstGeom prst="hexago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ker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1" name="Rectangle 3"/>
            <p:cNvSpPr>
              <a:spLocks noChangeArrowheads="1"/>
            </p:cNvSpPr>
            <p:nvPr/>
          </p:nvSpPr>
          <p:spPr bwMode="auto">
            <a:xfrm>
              <a:off x="4792493" y="3349425"/>
              <a:ext cx="328593" cy="328593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kern="0" dirty="0">
                  <a:solidFill>
                    <a:prstClr val="white"/>
                  </a:solidFill>
                  <a:latin typeface="Century Gothic"/>
                  <a:ea typeface="微软雅黑"/>
                </a:rPr>
                <a:t>T</a:t>
              </a:r>
              <a:endParaRPr lang="zh-CN" altLang="en-US" sz="4000" kern="0" dirty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42" name="矩形 7"/>
          <p:cNvSpPr>
            <a:spLocks noChangeArrowheads="1"/>
          </p:cNvSpPr>
          <p:nvPr/>
        </p:nvSpPr>
        <p:spPr bwMode="auto">
          <a:xfrm>
            <a:off x="7083768" y="2840759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D8B25C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600" b="1" dirty="0">
              <a:solidFill>
                <a:srgbClr val="D8B25C"/>
              </a:solidFill>
              <a:latin typeface="Century Gothic" panose="020B0502020202020204" pitchFamily="34" charset="0"/>
            </a:endParaRPr>
          </a:p>
        </p:txBody>
      </p:sp>
      <p:sp>
        <p:nvSpPr>
          <p:cNvPr id="43" name="矩形 7"/>
          <p:cNvSpPr>
            <a:spLocks noChangeArrowheads="1"/>
          </p:cNvSpPr>
          <p:nvPr/>
        </p:nvSpPr>
        <p:spPr bwMode="auto">
          <a:xfrm>
            <a:off x="8373825" y="3639886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A5AB81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600" b="1" dirty="0">
              <a:solidFill>
                <a:srgbClr val="A5AB81"/>
              </a:solidFill>
              <a:latin typeface="Century Gothic" panose="020B0502020202020204" pitchFamily="34" charset="0"/>
            </a:endParaRPr>
          </a:p>
        </p:txBody>
      </p:sp>
      <p:sp>
        <p:nvSpPr>
          <p:cNvPr id="44" name="矩形 7"/>
          <p:cNvSpPr>
            <a:spLocks noChangeArrowheads="1"/>
          </p:cNvSpPr>
          <p:nvPr/>
        </p:nvSpPr>
        <p:spPr bwMode="auto">
          <a:xfrm>
            <a:off x="3353215" y="5048690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DD8047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600" b="1" dirty="0">
              <a:solidFill>
                <a:srgbClr val="DD8047"/>
              </a:solidFill>
              <a:latin typeface="Century Gothic" panose="020B0502020202020204" pitchFamily="34" charset="0"/>
            </a:endParaRPr>
          </a:p>
        </p:txBody>
      </p:sp>
      <p:sp>
        <p:nvSpPr>
          <p:cNvPr id="45" name="矩形 7"/>
          <p:cNvSpPr>
            <a:spLocks noChangeArrowheads="1"/>
          </p:cNvSpPr>
          <p:nvPr/>
        </p:nvSpPr>
        <p:spPr bwMode="auto">
          <a:xfrm>
            <a:off x="1985892" y="4327864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94B6D2"/>
                </a:solidFill>
                <a:latin typeface="Century Gothic" panose="020B0502020202020204" pitchFamily="34" charset="0"/>
              </a:rPr>
              <a:t>ADD YOUR TEXT</a:t>
            </a:r>
            <a:endParaRPr lang="zh-CN" altLang="en-US" sz="1600" b="1" dirty="0">
              <a:solidFill>
                <a:srgbClr val="94B6D2"/>
              </a:solidFill>
              <a:latin typeface="Century Gothic" panose="020B0502020202020204" pitchFamily="34" charset="0"/>
            </a:endParaRPr>
          </a:p>
        </p:txBody>
      </p:sp>
      <p:sp>
        <p:nvSpPr>
          <p:cNvPr id="46" name="矩形 6"/>
          <p:cNvSpPr>
            <a:spLocks noChangeArrowheads="1"/>
          </p:cNvSpPr>
          <p:nvPr/>
        </p:nvSpPr>
        <p:spPr bwMode="auto">
          <a:xfrm>
            <a:off x="2787196" y="5643528"/>
            <a:ext cx="2860814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顶部“开始”面板中可以对字体、字号、颜色、行距等进行修改。</a:t>
            </a:r>
          </a:p>
        </p:txBody>
      </p:sp>
      <p:sp>
        <p:nvSpPr>
          <p:cNvPr id="47" name="矩形 6"/>
          <p:cNvSpPr>
            <a:spLocks noChangeArrowheads="1"/>
          </p:cNvSpPr>
          <p:nvPr/>
        </p:nvSpPr>
        <p:spPr bwMode="auto">
          <a:xfrm>
            <a:off x="648469" y="3425013"/>
            <a:ext cx="2809472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顶部“开始”面板中可以对字体、字号、颜色、行距等进行修改。</a:t>
            </a:r>
          </a:p>
        </p:txBody>
      </p:sp>
      <p:sp>
        <p:nvSpPr>
          <p:cNvPr id="48" name="矩形 6"/>
          <p:cNvSpPr>
            <a:spLocks noChangeArrowheads="1"/>
          </p:cNvSpPr>
          <p:nvPr/>
        </p:nvSpPr>
        <p:spPr bwMode="auto">
          <a:xfrm>
            <a:off x="6602167" y="1999397"/>
            <a:ext cx="2860814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顶部“开始”面板中可以对字体、字号、颜色、行距等进行修改。</a:t>
            </a:r>
          </a:p>
        </p:txBody>
      </p:sp>
      <p:sp>
        <p:nvSpPr>
          <p:cNvPr id="49" name="矩形 6"/>
          <p:cNvSpPr>
            <a:spLocks noChangeArrowheads="1"/>
          </p:cNvSpPr>
          <p:nvPr/>
        </p:nvSpPr>
        <p:spPr bwMode="auto">
          <a:xfrm>
            <a:off x="8373825" y="4150860"/>
            <a:ext cx="2860814" cy="549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2765504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632</Words>
  <Application>Microsoft Office PowerPoint</Application>
  <PresentationFormat>自定义</PresentationFormat>
  <Paragraphs>53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2019-08-28T12:25:30Z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