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660" y="-33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2"/>
          <p:cNvSpPr txBox="1">
            <a:spLocks/>
          </p:cNvSpPr>
          <p:nvPr/>
        </p:nvSpPr>
        <p:spPr>
          <a:xfrm>
            <a:off x="2208398" y="1324093"/>
            <a:ext cx="7105280" cy="445397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 defTabSz="1152144" rtl="0" eaLnBrk="1" latinLnBrk="0" hangingPunct="1">
              <a:spcBef>
                <a:spcPct val="0"/>
              </a:spcBef>
              <a:buNone/>
              <a:defRPr sz="3000" b="1" kern="1200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262626">
                    <a:lumMod val="90000"/>
                    <a:lumOff val="10000"/>
                  </a:srgbClr>
                </a:solidFill>
                <a:latin typeface="Arial"/>
              </a:rPr>
              <a:t>Steps Flow Objects</a:t>
            </a:r>
            <a:endParaRPr lang="en-US" dirty="0">
              <a:solidFill>
                <a:srgbClr val="262626">
                  <a:lumMod val="90000"/>
                  <a:lumOff val="10000"/>
                </a:srgbClr>
              </a:solidFill>
              <a:latin typeface="Arial"/>
            </a:endParaRPr>
          </a:p>
        </p:txBody>
      </p:sp>
      <p:sp>
        <p:nvSpPr>
          <p:cNvPr id="25" name="Text Placeholder 3"/>
          <p:cNvSpPr txBox="1">
            <a:spLocks/>
          </p:cNvSpPr>
          <p:nvPr/>
        </p:nvSpPr>
        <p:spPr>
          <a:xfrm>
            <a:off x="3168571" y="1767559"/>
            <a:ext cx="5184934" cy="252915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>
            <a:lvl1pPr marL="0" indent="0" algn="ctr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500" b="1" i="0" kern="1200" baseline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76072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52144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28216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04288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80360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56432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32504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08576" indent="0" algn="l" defTabSz="1152144" rtl="0" eaLnBrk="1" latinLnBrk="0" hangingPunct="1">
              <a:spcBef>
                <a:spcPct val="20000"/>
              </a:spcBef>
              <a:buFont typeface="Arial" pitchFamily="34" charset="0"/>
              <a:buNone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mtClean="0">
                <a:solidFill>
                  <a:srgbClr val="FFFFFF">
                    <a:lumMod val="75000"/>
                  </a:srgbClr>
                </a:solidFill>
                <a:latin typeface="Arial"/>
              </a:rPr>
              <a:t>Steps Flow Objects</a:t>
            </a:r>
            <a:endParaRPr lang="en-US" dirty="0">
              <a:solidFill>
                <a:srgbClr val="FFFFFF">
                  <a:lumMod val="75000"/>
                </a:srgbClr>
              </a:solidFill>
              <a:latin typeface="Arial"/>
            </a:endParaRPr>
          </a:p>
        </p:txBody>
      </p:sp>
      <p:sp>
        <p:nvSpPr>
          <p:cNvPr id="26" name="Teardrop 6"/>
          <p:cNvSpPr/>
          <p:nvPr/>
        </p:nvSpPr>
        <p:spPr>
          <a:xfrm rot="8100000">
            <a:off x="4041548" y="2437408"/>
            <a:ext cx="3438979" cy="3438454"/>
          </a:xfrm>
          <a:prstGeom prst="teardrop">
            <a:avLst>
              <a:gd name="adj" fmla="val 112833"/>
            </a:avLst>
          </a:prstGeom>
          <a:solidFill>
            <a:srgbClr val="377790"/>
          </a:solidFill>
          <a:ln w="25400" cap="flat" cmpd="sng" algn="ctr">
            <a:solidFill>
              <a:srgbClr val="FFFFFF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2998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 dirty="0" smtClea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7" name="Teardrop 34"/>
          <p:cNvSpPr/>
          <p:nvPr/>
        </p:nvSpPr>
        <p:spPr>
          <a:xfrm rot="8100000">
            <a:off x="4400846" y="3360665"/>
            <a:ext cx="2720384" cy="2719968"/>
          </a:xfrm>
          <a:prstGeom prst="teardrop">
            <a:avLst>
              <a:gd name="adj" fmla="val 112833"/>
            </a:avLst>
          </a:prstGeom>
          <a:solidFill>
            <a:srgbClr val="189A80"/>
          </a:solidFill>
          <a:ln w="25400" cap="flat" cmpd="sng" algn="ctr">
            <a:solidFill>
              <a:srgbClr val="FFFFFF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2998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 dirty="0" smtClea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8" name="Teardrop 35"/>
          <p:cNvSpPr/>
          <p:nvPr/>
        </p:nvSpPr>
        <p:spPr>
          <a:xfrm rot="8100000">
            <a:off x="4655890" y="4168308"/>
            <a:ext cx="2210295" cy="2209957"/>
          </a:xfrm>
          <a:prstGeom prst="teardrop">
            <a:avLst>
              <a:gd name="adj" fmla="val 112833"/>
            </a:avLst>
          </a:prstGeom>
          <a:solidFill>
            <a:srgbClr val="F09C2A"/>
          </a:solidFill>
          <a:ln w="25400" cap="flat" cmpd="sng" algn="ctr">
            <a:solidFill>
              <a:srgbClr val="FFFFFF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2998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 dirty="0" smtClea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9" name="Teardrop 36"/>
          <p:cNvSpPr/>
          <p:nvPr/>
        </p:nvSpPr>
        <p:spPr>
          <a:xfrm rot="8100000">
            <a:off x="4902006" y="4839006"/>
            <a:ext cx="1718064" cy="1717801"/>
          </a:xfrm>
          <a:prstGeom prst="teardrop">
            <a:avLst>
              <a:gd name="adj" fmla="val 112833"/>
            </a:avLst>
          </a:prstGeom>
          <a:solidFill>
            <a:srgbClr val="686868"/>
          </a:solidFill>
          <a:ln w="25400" cap="flat" cmpd="sng" algn="ctr">
            <a:solidFill>
              <a:srgbClr val="FFFFFF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2998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 dirty="0" smtClea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0" name="Freeform 69"/>
          <p:cNvSpPr>
            <a:spLocks/>
          </p:cNvSpPr>
          <p:nvPr/>
        </p:nvSpPr>
        <p:spPr bwMode="auto">
          <a:xfrm>
            <a:off x="5573034" y="2543239"/>
            <a:ext cx="376007" cy="706177"/>
          </a:xfrm>
          <a:custGeom>
            <a:avLst/>
            <a:gdLst/>
            <a:ahLst/>
            <a:cxnLst>
              <a:cxn ang="0">
                <a:pos x="21" y="57"/>
              </a:cxn>
              <a:cxn ang="0">
                <a:pos x="21" y="63"/>
              </a:cxn>
              <a:cxn ang="0">
                <a:pos x="20" y="64"/>
              </a:cxn>
              <a:cxn ang="0">
                <a:pos x="15" y="64"/>
              </a:cxn>
              <a:cxn ang="0">
                <a:pos x="14" y="63"/>
              </a:cxn>
              <a:cxn ang="0">
                <a:pos x="14" y="57"/>
              </a:cxn>
              <a:cxn ang="0">
                <a:pos x="1" y="50"/>
              </a:cxn>
              <a:cxn ang="0">
                <a:pos x="1" y="49"/>
              </a:cxn>
              <a:cxn ang="0">
                <a:pos x="4" y="44"/>
              </a:cxn>
              <a:cxn ang="0">
                <a:pos x="5" y="43"/>
              </a:cxn>
              <a:cxn ang="0">
                <a:pos x="6" y="44"/>
              </a:cxn>
              <a:cxn ang="0">
                <a:pos x="17" y="49"/>
              </a:cxn>
              <a:cxn ang="0">
                <a:pos x="25" y="43"/>
              </a:cxn>
              <a:cxn ang="0">
                <a:pos x="16" y="36"/>
              </a:cxn>
              <a:cxn ang="0">
                <a:pos x="1" y="21"/>
              </a:cxn>
              <a:cxn ang="0">
                <a:pos x="14" y="8"/>
              </a:cxn>
              <a:cxn ang="0">
                <a:pos x="14" y="1"/>
              </a:cxn>
              <a:cxn ang="0">
                <a:pos x="15" y="0"/>
              </a:cxn>
              <a:cxn ang="0">
                <a:pos x="20" y="0"/>
              </a:cxn>
              <a:cxn ang="0">
                <a:pos x="21" y="1"/>
              </a:cxn>
              <a:cxn ang="0">
                <a:pos x="21" y="7"/>
              </a:cxn>
              <a:cxn ang="0">
                <a:pos x="32" y="12"/>
              </a:cxn>
              <a:cxn ang="0">
                <a:pos x="32" y="14"/>
              </a:cxn>
              <a:cxn ang="0">
                <a:pos x="29" y="19"/>
              </a:cxn>
              <a:cxn ang="0">
                <a:pos x="29" y="19"/>
              </a:cxn>
              <a:cxn ang="0">
                <a:pos x="28" y="19"/>
              </a:cxn>
              <a:cxn ang="0">
                <a:pos x="18" y="15"/>
              </a:cxn>
              <a:cxn ang="0">
                <a:pos x="10" y="21"/>
              </a:cxn>
              <a:cxn ang="0">
                <a:pos x="20" y="28"/>
              </a:cxn>
              <a:cxn ang="0">
                <a:pos x="34" y="42"/>
              </a:cxn>
              <a:cxn ang="0">
                <a:pos x="21" y="57"/>
              </a:cxn>
            </a:cxnLst>
            <a:rect l="0" t="0" r="r" b="b"/>
            <a:pathLst>
              <a:path w="34" h="64">
                <a:moveTo>
                  <a:pt x="21" y="57"/>
                </a:moveTo>
                <a:cubicBezTo>
                  <a:pt x="21" y="63"/>
                  <a:pt x="21" y="63"/>
                  <a:pt x="21" y="63"/>
                </a:cubicBezTo>
                <a:cubicBezTo>
                  <a:pt x="21" y="63"/>
                  <a:pt x="20" y="64"/>
                  <a:pt x="20" y="64"/>
                </a:cubicBezTo>
                <a:cubicBezTo>
                  <a:pt x="15" y="64"/>
                  <a:pt x="15" y="64"/>
                  <a:pt x="15" y="64"/>
                </a:cubicBezTo>
                <a:cubicBezTo>
                  <a:pt x="14" y="64"/>
                  <a:pt x="14" y="63"/>
                  <a:pt x="14" y="63"/>
                </a:cubicBezTo>
                <a:cubicBezTo>
                  <a:pt x="14" y="57"/>
                  <a:pt x="14" y="57"/>
                  <a:pt x="14" y="57"/>
                </a:cubicBezTo>
                <a:cubicBezTo>
                  <a:pt x="5" y="55"/>
                  <a:pt x="1" y="50"/>
                  <a:pt x="1" y="50"/>
                </a:cubicBezTo>
                <a:cubicBezTo>
                  <a:pt x="0" y="50"/>
                  <a:pt x="0" y="49"/>
                  <a:pt x="1" y="49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44"/>
                  <a:pt x="5" y="43"/>
                  <a:pt x="5" y="43"/>
                </a:cubicBezTo>
                <a:cubicBezTo>
                  <a:pt x="5" y="43"/>
                  <a:pt x="6" y="44"/>
                  <a:pt x="6" y="44"/>
                </a:cubicBezTo>
                <a:cubicBezTo>
                  <a:pt x="6" y="44"/>
                  <a:pt x="11" y="49"/>
                  <a:pt x="17" y="49"/>
                </a:cubicBezTo>
                <a:cubicBezTo>
                  <a:pt x="21" y="49"/>
                  <a:pt x="25" y="47"/>
                  <a:pt x="25" y="43"/>
                </a:cubicBezTo>
                <a:cubicBezTo>
                  <a:pt x="25" y="39"/>
                  <a:pt x="20" y="38"/>
                  <a:pt x="16" y="36"/>
                </a:cubicBezTo>
                <a:cubicBezTo>
                  <a:pt x="9" y="33"/>
                  <a:pt x="1" y="30"/>
                  <a:pt x="1" y="21"/>
                </a:cubicBezTo>
                <a:cubicBezTo>
                  <a:pt x="1" y="14"/>
                  <a:pt x="6" y="9"/>
                  <a:pt x="14" y="8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4" y="0"/>
                  <a:pt x="15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1" y="0"/>
                  <a:pt x="21" y="1"/>
                </a:cubicBezTo>
                <a:cubicBezTo>
                  <a:pt x="21" y="7"/>
                  <a:pt x="21" y="7"/>
                  <a:pt x="21" y="7"/>
                </a:cubicBezTo>
                <a:cubicBezTo>
                  <a:pt x="28" y="8"/>
                  <a:pt x="32" y="12"/>
                  <a:pt x="32" y="12"/>
                </a:cubicBezTo>
                <a:cubicBezTo>
                  <a:pt x="33" y="13"/>
                  <a:pt x="33" y="13"/>
                  <a:pt x="32" y="14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3" y="15"/>
                  <a:pt x="18" y="15"/>
                </a:cubicBezTo>
                <a:cubicBezTo>
                  <a:pt x="13" y="15"/>
                  <a:pt x="10" y="18"/>
                  <a:pt x="10" y="21"/>
                </a:cubicBezTo>
                <a:cubicBezTo>
                  <a:pt x="10" y="25"/>
                  <a:pt x="15" y="26"/>
                  <a:pt x="20" y="28"/>
                </a:cubicBezTo>
                <a:cubicBezTo>
                  <a:pt x="26" y="31"/>
                  <a:pt x="34" y="34"/>
                  <a:pt x="34" y="42"/>
                </a:cubicBezTo>
                <a:cubicBezTo>
                  <a:pt x="34" y="50"/>
                  <a:pt x="28" y="55"/>
                  <a:pt x="21" y="57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12998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 smtClean="0">
              <a:solidFill>
                <a:srgbClr val="262626"/>
              </a:solidFill>
              <a:latin typeface="Arial"/>
            </a:endParaRPr>
          </a:p>
        </p:txBody>
      </p:sp>
      <p:sp>
        <p:nvSpPr>
          <p:cNvPr id="31" name="Freeform 23"/>
          <p:cNvSpPr>
            <a:spLocks noEditPoints="1"/>
          </p:cNvSpPr>
          <p:nvPr/>
        </p:nvSpPr>
        <p:spPr bwMode="auto">
          <a:xfrm>
            <a:off x="5511299" y="4271125"/>
            <a:ext cx="499480" cy="472224"/>
          </a:xfrm>
          <a:custGeom>
            <a:avLst/>
            <a:gdLst/>
            <a:ahLst/>
            <a:cxnLst>
              <a:cxn ang="0">
                <a:pos x="68" y="14"/>
              </a:cxn>
              <a:cxn ang="0">
                <a:pos x="68" y="18"/>
              </a:cxn>
              <a:cxn ang="0">
                <a:pos x="64" y="18"/>
              </a:cxn>
              <a:cxn ang="0">
                <a:pos x="61" y="21"/>
              </a:cxn>
              <a:cxn ang="0">
                <a:pos x="7" y="21"/>
              </a:cxn>
              <a:cxn ang="0">
                <a:pos x="4" y="18"/>
              </a:cxn>
              <a:cxn ang="0">
                <a:pos x="0" y="18"/>
              </a:cxn>
              <a:cxn ang="0">
                <a:pos x="0" y="14"/>
              </a:cxn>
              <a:cxn ang="0">
                <a:pos x="34" y="0"/>
              </a:cxn>
              <a:cxn ang="0">
                <a:pos x="68" y="14"/>
              </a:cxn>
              <a:cxn ang="0">
                <a:pos x="68" y="60"/>
              </a:cxn>
              <a:cxn ang="0">
                <a:pos x="68" y="64"/>
              </a:cxn>
              <a:cxn ang="0">
                <a:pos x="0" y="64"/>
              </a:cxn>
              <a:cxn ang="0">
                <a:pos x="0" y="60"/>
              </a:cxn>
              <a:cxn ang="0">
                <a:pos x="2" y="57"/>
              </a:cxn>
              <a:cxn ang="0">
                <a:pos x="66" y="57"/>
              </a:cxn>
              <a:cxn ang="0">
                <a:pos x="68" y="60"/>
              </a:cxn>
              <a:cxn ang="0">
                <a:pos x="18" y="23"/>
              </a:cxn>
              <a:cxn ang="0">
                <a:pos x="18" y="50"/>
              </a:cxn>
              <a:cxn ang="0">
                <a:pos x="23" y="50"/>
              </a:cxn>
              <a:cxn ang="0">
                <a:pos x="23" y="23"/>
              </a:cxn>
              <a:cxn ang="0">
                <a:pos x="32" y="23"/>
              </a:cxn>
              <a:cxn ang="0">
                <a:pos x="32" y="50"/>
              </a:cxn>
              <a:cxn ang="0">
                <a:pos x="36" y="50"/>
              </a:cxn>
              <a:cxn ang="0">
                <a:pos x="36" y="23"/>
              </a:cxn>
              <a:cxn ang="0">
                <a:pos x="45" y="23"/>
              </a:cxn>
              <a:cxn ang="0">
                <a:pos x="45" y="50"/>
              </a:cxn>
              <a:cxn ang="0">
                <a:pos x="50" y="50"/>
              </a:cxn>
              <a:cxn ang="0">
                <a:pos x="50" y="23"/>
              </a:cxn>
              <a:cxn ang="0">
                <a:pos x="59" y="23"/>
              </a:cxn>
              <a:cxn ang="0">
                <a:pos x="59" y="50"/>
              </a:cxn>
              <a:cxn ang="0">
                <a:pos x="61" y="50"/>
              </a:cxn>
              <a:cxn ang="0">
                <a:pos x="64" y="53"/>
              </a:cxn>
              <a:cxn ang="0">
                <a:pos x="64" y="55"/>
              </a:cxn>
              <a:cxn ang="0">
                <a:pos x="4" y="55"/>
              </a:cxn>
              <a:cxn ang="0">
                <a:pos x="4" y="53"/>
              </a:cxn>
              <a:cxn ang="0">
                <a:pos x="7" y="50"/>
              </a:cxn>
              <a:cxn ang="0">
                <a:pos x="9" y="50"/>
              </a:cxn>
              <a:cxn ang="0">
                <a:pos x="9" y="23"/>
              </a:cxn>
              <a:cxn ang="0">
                <a:pos x="18" y="23"/>
              </a:cxn>
            </a:cxnLst>
            <a:rect l="0" t="0" r="r" b="b"/>
            <a:pathLst>
              <a:path w="68" h="64">
                <a:moveTo>
                  <a:pt x="68" y="14"/>
                </a:moveTo>
                <a:cubicBezTo>
                  <a:pt x="68" y="18"/>
                  <a:pt x="68" y="18"/>
                  <a:pt x="68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20"/>
                  <a:pt x="63" y="21"/>
                  <a:pt x="61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4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4"/>
                  <a:pt x="0" y="14"/>
                  <a:pt x="0" y="14"/>
                </a:cubicBezTo>
                <a:cubicBezTo>
                  <a:pt x="34" y="0"/>
                  <a:pt x="34" y="0"/>
                  <a:pt x="34" y="0"/>
                </a:cubicBezTo>
                <a:lnTo>
                  <a:pt x="68" y="14"/>
                </a:lnTo>
                <a:close/>
                <a:moveTo>
                  <a:pt x="68" y="60"/>
                </a:moveTo>
                <a:cubicBezTo>
                  <a:pt x="68" y="64"/>
                  <a:pt x="68" y="64"/>
                  <a:pt x="68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8"/>
                  <a:pt x="1" y="57"/>
                  <a:pt x="2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7" y="57"/>
                  <a:pt x="68" y="58"/>
                  <a:pt x="68" y="60"/>
                </a:cubicBezTo>
                <a:close/>
                <a:moveTo>
                  <a:pt x="18" y="23"/>
                </a:moveTo>
                <a:cubicBezTo>
                  <a:pt x="18" y="50"/>
                  <a:pt x="18" y="50"/>
                  <a:pt x="18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23"/>
                  <a:pt x="23" y="23"/>
                  <a:pt x="23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50"/>
                  <a:pt x="32" y="50"/>
                  <a:pt x="32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23"/>
                  <a:pt x="36" y="23"/>
                  <a:pt x="36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23"/>
                  <a:pt x="50" y="23"/>
                  <a:pt x="50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50"/>
                  <a:pt x="59" y="50"/>
                  <a:pt x="59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0"/>
                  <a:pt x="64" y="51"/>
                  <a:pt x="64" y="53"/>
                </a:cubicBezTo>
                <a:cubicBezTo>
                  <a:pt x="64" y="55"/>
                  <a:pt x="64" y="55"/>
                  <a:pt x="6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1"/>
                  <a:pt x="5" y="50"/>
                  <a:pt x="7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23"/>
                  <a:pt x="9" y="23"/>
                  <a:pt x="9" y="23"/>
                </a:cubicBezTo>
                <a:lnTo>
                  <a:pt x="18" y="2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12998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 smtClean="0">
              <a:solidFill>
                <a:srgbClr val="262626"/>
              </a:solidFill>
              <a:latin typeface="Arial"/>
            </a:endParaRPr>
          </a:p>
        </p:txBody>
      </p:sp>
      <p:sp>
        <p:nvSpPr>
          <p:cNvPr id="32" name="Freeform 144"/>
          <p:cNvSpPr>
            <a:spLocks noEditPoints="1"/>
          </p:cNvSpPr>
          <p:nvPr/>
        </p:nvSpPr>
        <p:spPr bwMode="auto">
          <a:xfrm>
            <a:off x="5441368" y="3586453"/>
            <a:ext cx="569410" cy="493710"/>
          </a:xfrm>
          <a:custGeom>
            <a:avLst/>
            <a:gdLst/>
            <a:ahLst/>
            <a:cxnLst>
              <a:cxn ang="0">
                <a:pos x="59" y="26"/>
              </a:cxn>
              <a:cxn ang="0">
                <a:pos x="57" y="28"/>
              </a:cxn>
              <a:cxn ang="0">
                <a:pos x="20" y="32"/>
              </a:cxn>
              <a:cxn ang="0">
                <a:pos x="20" y="35"/>
              </a:cxn>
              <a:cxn ang="0">
                <a:pos x="19" y="37"/>
              </a:cxn>
              <a:cxn ang="0">
                <a:pos x="52" y="37"/>
              </a:cxn>
              <a:cxn ang="0">
                <a:pos x="55" y="39"/>
              </a:cxn>
              <a:cxn ang="0">
                <a:pos x="52" y="42"/>
              </a:cxn>
              <a:cxn ang="0">
                <a:pos x="16" y="42"/>
              </a:cxn>
              <a:cxn ang="0">
                <a:pos x="13" y="39"/>
              </a:cxn>
              <a:cxn ang="0">
                <a:pos x="16" y="34"/>
              </a:cxn>
              <a:cxn ang="0">
                <a:pos x="9" y="5"/>
              </a:cxn>
              <a:cxn ang="0">
                <a:pos x="2" y="5"/>
              </a:cxn>
              <a:cxn ang="0">
                <a:pos x="0" y="3"/>
              </a:cxn>
              <a:cxn ang="0">
                <a:pos x="2" y="0"/>
              </a:cxn>
              <a:cxn ang="0">
                <a:pos x="11" y="0"/>
              </a:cxn>
              <a:cxn ang="0">
                <a:pos x="14" y="5"/>
              </a:cxn>
              <a:cxn ang="0">
                <a:pos x="57" y="5"/>
              </a:cxn>
              <a:cxn ang="0">
                <a:pos x="59" y="7"/>
              </a:cxn>
              <a:cxn ang="0">
                <a:pos x="59" y="26"/>
              </a:cxn>
              <a:cxn ang="0">
                <a:pos x="18" y="51"/>
              </a:cxn>
              <a:cxn ang="0">
                <a:pos x="13" y="46"/>
              </a:cxn>
              <a:cxn ang="0">
                <a:pos x="18" y="42"/>
              </a:cxn>
              <a:cxn ang="0">
                <a:pos x="23" y="46"/>
              </a:cxn>
              <a:cxn ang="0">
                <a:pos x="18" y="51"/>
              </a:cxn>
              <a:cxn ang="0">
                <a:pos x="50" y="51"/>
              </a:cxn>
              <a:cxn ang="0">
                <a:pos x="45" y="46"/>
              </a:cxn>
              <a:cxn ang="0">
                <a:pos x="50" y="42"/>
              </a:cxn>
              <a:cxn ang="0">
                <a:pos x="55" y="46"/>
              </a:cxn>
              <a:cxn ang="0">
                <a:pos x="50" y="51"/>
              </a:cxn>
            </a:cxnLst>
            <a:rect l="0" t="0" r="r" b="b"/>
            <a:pathLst>
              <a:path w="59" h="51">
                <a:moveTo>
                  <a:pt x="59" y="26"/>
                </a:moveTo>
                <a:cubicBezTo>
                  <a:pt x="59" y="27"/>
                  <a:pt x="58" y="28"/>
                  <a:pt x="57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3"/>
                  <a:pt x="20" y="34"/>
                  <a:pt x="20" y="35"/>
                </a:cubicBezTo>
                <a:cubicBezTo>
                  <a:pt x="20" y="36"/>
                  <a:pt x="20" y="36"/>
                  <a:pt x="19" y="37"/>
                </a:cubicBezTo>
                <a:cubicBezTo>
                  <a:pt x="52" y="37"/>
                  <a:pt x="52" y="37"/>
                  <a:pt x="52" y="37"/>
                </a:cubicBezTo>
                <a:cubicBezTo>
                  <a:pt x="54" y="37"/>
                  <a:pt x="55" y="38"/>
                  <a:pt x="55" y="39"/>
                </a:cubicBezTo>
                <a:cubicBezTo>
                  <a:pt x="55" y="41"/>
                  <a:pt x="54" y="42"/>
                  <a:pt x="52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2"/>
                  <a:pt x="13" y="41"/>
                  <a:pt x="13" y="39"/>
                </a:cubicBezTo>
                <a:cubicBezTo>
                  <a:pt x="13" y="38"/>
                  <a:pt x="15" y="35"/>
                  <a:pt x="16" y="34"/>
                </a:cubicBezTo>
                <a:cubicBezTo>
                  <a:pt x="9" y="5"/>
                  <a:pt x="9" y="5"/>
                  <a:pt x="9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3"/>
                </a:cubicBezTo>
                <a:cubicBezTo>
                  <a:pt x="0" y="2"/>
                  <a:pt x="1" y="0"/>
                  <a:pt x="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4" y="0"/>
                  <a:pt x="14" y="3"/>
                  <a:pt x="14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8" y="5"/>
                  <a:pt x="59" y="6"/>
                  <a:pt x="59" y="7"/>
                </a:cubicBezTo>
                <a:lnTo>
                  <a:pt x="59" y="26"/>
                </a:lnTo>
                <a:close/>
                <a:moveTo>
                  <a:pt x="18" y="51"/>
                </a:moveTo>
                <a:cubicBezTo>
                  <a:pt x="16" y="51"/>
                  <a:pt x="13" y="49"/>
                  <a:pt x="13" y="46"/>
                </a:cubicBezTo>
                <a:cubicBezTo>
                  <a:pt x="13" y="44"/>
                  <a:pt x="16" y="42"/>
                  <a:pt x="18" y="42"/>
                </a:cubicBezTo>
                <a:cubicBezTo>
                  <a:pt x="21" y="42"/>
                  <a:pt x="23" y="44"/>
                  <a:pt x="23" y="46"/>
                </a:cubicBezTo>
                <a:cubicBezTo>
                  <a:pt x="23" y="49"/>
                  <a:pt x="21" y="51"/>
                  <a:pt x="18" y="51"/>
                </a:cubicBezTo>
                <a:close/>
                <a:moveTo>
                  <a:pt x="50" y="51"/>
                </a:moveTo>
                <a:cubicBezTo>
                  <a:pt x="47" y="51"/>
                  <a:pt x="45" y="49"/>
                  <a:pt x="45" y="46"/>
                </a:cubicBezTo>
                <a:cubicBezTo>
                  <a:pt x="45" y="44"/>
                  <a:pt x="47" y="42"/>
                  <a:pt x="50" y="42"/>
                </a:cubicBezTo>
                <a:cubicBezTo>
                  <a:pt x="53" y="42"/>
                  <a:pt x="55" y="44"/>
                  <a:pt x="55" y="46"/>
                </a:cubicBezTo>
                <a:cubicBezTo>
                  <a:pt x="55" y="49"/>
                  <a:pt x="53" y="51"/>
                  <a:pt x="50" y="51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12998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 smtClean="0">
              <a:solidFill>
                <a:srgbClr val="262626"/>
              </a:solidFill>
              <a:latin typeface="Arial"/>
            </a:endParaRPr>
          </a:p>
        </p:txBody>
      </p:sp>
      <p:sp>
        <p:nvSpPr>
          <p:cNvPr id="33" name="Freeform 56"/>
          <p:cNvSpPr>
            <a:spLocks noEditPoints="1"/>
          </p:cNvSpPr>
          <p:nvPr/>
        </p:nvSpPr>
        <p:spPr bwMode="auto">
          <a:xfrm>
            <a:off x="5489377" y="5480778"/>
            <a:ext cx="575467" cy="575379"/>
          </a:xfrm>
          <a:custGeom>
            <a:avLst/>
            <a:gdLst/>
            <a:ahLst/>
            <a:cxnLst>
              <a:cxn ang="0">
                <a:pos x="64" y="42"/>
              </a:cxn>
              <a:cxn ang="0">
                <a:pos x="63" y="44"/>
              </a:cxn>
              <a:cxn ang="0">
                <a:pos x="33" y="64"/>
              </a:cxn>
              <a:cxn ang="0">
                <a:pos x="32" y="64"/>
              </a:cxn>
              <a:cxn ang="0">
                <a:pos x="30" y="64"/>
              </a:cxn>
              <a:cxn ang="0">
                <a:pos x="1" y="44"/>
              </a:cxn>
              <a:cxn ang="0">
                <a:pos x="0" y="42"/>
              </a:cxn>
              <a:cxn ang="0">
                <a:pos x="0" y="23"/>
              </a:cxn>
              <a:cxn ang="0">
                <a:pos x="1" y="20"/>
              </a:cxn>
              <a:cxn ang="0">
                <a:pos x="30" y="1"/>
              </a:cxn>
              <a:cxn ang="0">
                <a:pos x="32" y="0"/>
              </a:cxn>
              <a:cxn ang="0">
                <a:pos x="33" y="1"/>
              </a:cxn>
              <a:cxn ang="0">
                <a:pos x="63" y="20"/>
              </a:cxn>
              <a:cxn ang="0">
                <a:pos x="64" y="23"/>
              </a:cxn>
              <a:cxn ang="0">
                <a:pos x="64" y="42"/>
              </a:cxn>
              <a:cxn ang="0">
                <a:pos x="12" y="32"/>
              </a:cxn>
              <a:cxn ang="0">
                <a:pos x="5" y="28"/>
              </a:cxn>
              <a:cxn ang="0">
                <a:pos x="5" y="37"/>
              </a:cxn>
              <a:cxn ang="0">
                <a:pos x="12" y="32"/>
              </a:cxn>
              <a:cxn ang="0">
                <a:pos x="29" y="21"/>
              </a:cxn>
              <a:cxn ang="0">
                <a:pos x="29" y="8"/>
              </a:cxn>
              <a:cxn ang="0">
                <a:pos x="7" y="23"/>
              </a:cxn>
              <a:cxn ang="0">
                <a:pos x="17" y="29"/>
              </a:cxn>
              <a:cxn ang="0">
                <a:pos x="29" y="21"/>
              </a:cxn>
              <a:cxn ang="0">
                <a:pos x="29" y="56"/>
              </a:cxn>
              <a:cxn ang="0">
                <a:pos x="29" y="44"/>
              </a:cxn>
              <a:cxn ang="0">
                <a:pos x="17" y="36"/>
              </a:cxn>
              <a:cxn ang="0">
                <a:pos x="7" y="42"/>
              </a:cxn>
              <a:cxn ang="0">
                <a:pos x="29" y="56"/>
              </a:cxn>
              <a:cxn ang="0">
                <a:pos x="41" y="32"/>
              </a:cxn>
              <a:cxn ang="0">
                <a:pos x="32" y="26"/>
              </a:cxn>
              <a:cxn ang="0">
                <a:pos x="22" y="32"/>
              </a:cxn>
              <a:cxn ang="0">
                <a:pos x="32" y="39"/>
              </a:cxn>
              <a:cxn ang="0">
                <a:pos x="41" y="32"/>
              </a:cxn>
              <a:cxn ang="0">
                <a:pos x="56" y="23"/>
              </a:cxn>
              <a:cxn ang="0">
                <a:pos x="35" y="8"/>
              </a:cxn>
              <a:cxn ang="0">
                <a:pos x="35" y="21"/>
              </a:cxn>
              <a:cxn ang="0">
                <a:pos x="46" y="29"/>
              </a:cxn>
              <a:cxn ang="0">
                <a:pos x="56" y="23"/>
              </a:cxn>
              <a:cxn ang="0">
                <a:pos x="56" y="42"/>
              </a:cxn>
              <a:cxn ang="0">
                <a:pos x="46" y="36"/>
              </a:cxn>
              <a:cxn ang="0">
                <a:pos x="35" y="44"/>
              </a:cxn>
              <a:cxn ang="0">
                <a:pos x="35" y="56"/>
              </a:cxn>
              <a:cxn ang="0">
                <a:pos x="56" y="42"/>
              </a:cxn>
              <a:cxn ang="0">
                <a:pos x="58" y="37"/>
              </a:cxn>
              <a:cxn ang="0">
                <a:pos x="58" y="28"/>
              </a:cxn>
              <a:cxn ang="0">
                <a:pos x="51" y="32"/>
              </a:cxn>
              <a:cxn ang="0">
                <a:pos x="58" y="37"/>
              </a:cxn>
            </a:cxnLst>
            <a:rect l="0" t="0" r="r" b="b"/>
            <a:pathLst>
              <a:path w="64" h="64">
                <a:moveTo>
                  <a:pt x="64" y="42"/>
                </a:moveTo>
                <a:cubicBezTo>
                  <a:pt x="64" y="43"/>
                  <a:pt x="63" y="44"/>
                  <a:pt x="63" y="44"/>
                </a:cubicBezTo>
                <a:cubicBezTo>
                  <a:pt x="33" y="64"/>
                  <a:pt x="33" y="64"/>
                  <a:pt x="33" y="64"/>
                </a:cubicBezTo>
                <a:cubicBezTo>
                  <a:pt x="33" y="64"/>
                  <a:pt x="32" y="64"/>
                  <a:pt x="32" y="64"/>
                </a:cubicBezTo>
                <a:cubicBezTo>
                  <a:pt x="31" y="64"/>
                  <a:pt x="31" y="64"/>
                  <a:pt x="30" y="64"/>
                </a:cubicBezTo>
                <a:cubicBezTo>
                  <a:pt x="1" y="44"/>
                  <a:pt x="1" y="44"/>
                  <a:pt x="1" y="44"/>
                </a:cubicBezTo>
                <a:cubicBezTo>
                  <a:pt x="0" y="44"/>
                  <a:pt x="0" y="43"/>
                  <a:pt x="0" y="4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2"/>
                  <a:pt x="0" y="21"/>
                  <a:pt x="1" y="20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1"/>
                  <a:pt x="31" y="0"/>
                  <a:pt x="32" y="0"/>
                </a:cubicBezTo>
                <a:cubicBezTo>
                  <a:pt x="32" y="0"/>
                  <a:pt x="33" y="1"/>
                  <a:pt x="33" y="1"/>
                </a:cubicBezTo>
                <a:cubicBezTo>
                  <a:pt x="63" y="20"/>
                  <a:pt x="63" y="20"/>
                  <a:pt x="63" y="20"/>
                </a:cubicBezTo>
                <a:cubicBezTo>
                  <a:pt x="63" y="21"/>
                  <a:pt x="64" y="22"/>
                  <a:pt x="64" y="23"/>
                </a:cubicBezTo>
                <a:lnTo>
                  <a:pt x="64" y="42"/>
                </a:lnTo>
                <a:close/>
                <a:moveTo>
                  <a:pt x="12" y="32"/>
                </a:moveTo>
                <a:cubicBezTo>
                  <a:pt x="5" y="28"/>
                  <a:pt x="5" y="28"/>
                  <a:pt x="5" y="28"/>
                </a:cubicBezTo>
                <a:cubicBezTo>
                  <a:pt x="5" y="37"/>
                  <a:pt x="5" y="37"/>
                  <a:pt x="5" y="37"/>
                </a:cubicBezTo>
                <a:lnTo>
                  <a:pt x="12" y="32"/>
                </a:lnTo>
                <a:close/>
                <a:moveTo>
                  <a:pt x="29" y="21"/>
                </a:moveTo>
                <a:cubicBezTo>
                  <a:pt x="29" y="8"/>
                  <a:pt x="29" y="8"/>
                  <a:pt x="29" y="8"/>
                </a:cubicBezTo>
                <a:cubicBezTo>
                  <a:pt x="7" y="23"/>
                  <a:pt x="7" y="23"/>
                  <a:pt x="7" y="23"/>
                </a:cubicBezTo>
                <a:cubicBezTo>
                  <a:pt x="17" y="29"/>
                  <a:pt x="17" y="29"/>
                  <a:pt x="17" y="29"/>
                </a:cubicBezTo>
                <a:lnTo>
                  <a:pt x="29" y="21"/>
                </a:lnTo>
                <a:close/>
                <a:moveTo>
                  <a:pt x="29" y="56"/>
                </a:moveTo>
                <a:cubicBezTo>
                  <a:pt x="29" y="44"/>
                  <a:pt x="29" y="44"/>
                  <a:pt x="29" y="44"/>
                </a:cubicBezTo>
                <a:cubicBezTo>
                  <a:pt x="17" y="36"/>
                  <a:pt x="17" y="36"/>
                  <a:pt x="17" y="36"/>
                </a:cubicBezTo>
                <a:cubicBezTo>
                  <a:pt x="7" y="42"/>
                  <a:pt x="7" y="42"/>
                  <a:pt x="7" y="42"/>
                </a:cubicBezTo>
                <a:lnTo>
                  <a:pt x="29" y="56"/>
                </a:lnTo>
                <a:close/>
                <a:moveTo>
                  <a:pt x="41" y="32"/>
                </a:moveTo>
                <a:cubicBezTo>
                  <a:pt x="32" y="26"/>
                  <a:pt x="32" y="26"/>
                  <a:pt x="32" y="26"/>
                </a:cubicBezTo>
                <a:cubicBezTo>
                  <a:pt x="22" y="32"/>
                  <a:pt x="22" y="32"/>
                  <a:pt x="22" y="32"/>
                </a:cubicBezTo>
                <a:cubicBezTo>
                  <a:pt x="32" y="39"/>
                  <a:pt x="32" y="39"/>
                  <a:pt x="32" y="39"/>
                </a:cubicBezTo>
                <a:lnTo>
                  <a:pt x="41" y="32"/>
                </a:lnTo>
                <a:close/>
                <a:moveTo>
                  <a:pt x="56" y="23"/>
                </a:moveTo>
                <a:cubicBezTo>
                  <a:pt x="35" y="8"/>
                  <a:pt x="35" y="8"/>
                  <a:pt x="35" y="8"/>
                </a:cubicBezTo>
                <a:cubicBezTo>
                  <a:pt x="35" y="21"/>
                  <a:pt x="35" y="21"/>
                  <a:pt x="35" y="21"/>
                </a:cubicBezTo>
                <a:cubicBezTo>
                  <a:pt x="46" y="29"/>
                  <a:pt x="46" y="29"/>
                  <a:pt x="46" y="29"/>
                </a:cubicBezTo>
                <a:lnTo>
                  <a:pt x="56" y="23"/>
                </a:lnTo>
                <a:close/>
                <a:moveTo>
                  <a:pt x="56" y="42"/>
                </a:moveTo>
                <a:cubicBezTo>
                  <a:pt x="46" y="36"/>
                  <a:pt x="46" y="36"/>
                  <a:pt x="46" y="36"/>
                </a:cubicBezTo>
                <a:cubicBezTo>
                  <a:pt x="35" y="44"/>
                  <a:pt x="35" y="44"/>
                  <a:pt x="35" y="44"/>
                </a:cubicBezTo>
                <a:cubicBezTo>
                  <a:pt x="35" y="56"/>
                  <a:pt x="35" y="56"/>
                  <a:pt x="35" y="56"/>
                </a:cubicBezTo>
                <a:lnTo>
                  <a:pt x="56" y="42"/>
                </a:lnTo>
                <a:close/>
                <a:moveTo>
                  <a:pt x="58" y="37"/>
                </a:moveTo>
                <a:cubicBezTo>
                  <a:pt x="58" y="28"/>
                  <a:pt x="58" y="28"/>
                  <a:pt x="58" y="28"/>
                </a:cubicBezTo>
                <a:cubicBezTo>
                  <a:pt x="51" y="32"/>
                  <a:pt x="51" y="32"/>
                  <a:pt x="51" y="32"/>
                </a:cubicBezTo>
                <a:lnTo>
                  <a:pt x="58" y="37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1299849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500" kern="0" smtClean="0">
              <a:solidFill>
                <a:srgbClr val="262626"/>
              </a:solidFill>
              <a:latin typeface="Arial"/>
            </a:endParaRPr>
          </a:p>
        </p:txBody>
      </p:sp>
      <p:grpSp>
        <p:nvGrpSpPr>
          <p:cNvPr id="34" name="Group 57"/>
          <p:cNvGrpSpPr/>
          <p:nvPr/>
        </p:nvGrpSpPr>
        <p:grpSpPr>
          <a:xfrm>
            <a:off x="897063" y="5461959"/>
            <a:ext cx="2831488" cy="912365"/>
            <a:chOff x="-267404" y="3168889"/>
            <a:chExt cx="2247089" cy="724170"/>
          </a:xfrm>
        </p:grpSpPr>
        <p:sp>
          <p:nvSpPr>
            <p:cNvPr id="35" name="TextBox 34"/>
            <p:cNvSpPr txBox="1"/>
            <p:nvPr/>
          </p:nvSpPr>
          <p:spPr>
            <a:xfrm>
              <a:off x="-267404" y="3416692"/>
              <a:ext cx="2247089" cy="47636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300" dirty="0">
                  <a:solidFill>
                    <a:srgbClr val="262626">
                      <a:lumMod val="50000"/>
                      <a:lumOff val="50000"/>
                    </a:srgbClr>
                  </a:solidFill>
                  <a:latin typeface="Arial"/>
                </a:rPr>
                <a:t>There are many variations passages of lorem ipsum available  majority have suffered alteration </a:t>
              </a:r>
              <a:endParaRPr lang="en-US" sz="1300" dirty="0">
                <a:solidFill>
                  <a:srgbClr val="262626">
                    <a:lumMod val="65000"/>
                    <a:lumOff val="35000"/>
                  </a:srgbClr>
                </a:solidFill>
                <a:latin typeface="Arial"/>
              </a:endParaRPr>
            </a:p>
          </p:txBody>
        </p:sp>
        <p:sp>
          <p:nvSpPr>
            <p:cNvPr id="36" name="Rectangle 45"/>
            <p:cNvSpPr/>
            <p:nvPr/>
          </p:nvSpPr>
          <p:spPr>
            <a:xfrm>
              <a:off x="639597" y="3168889"/>
              <a:ext cx="1340088" cy="219862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 defTabSz="129984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b="1" dirty="0">
                  <a:solidFill>
                    <a:srgbClr val="189A80"/>
                  </a:solidFill>
                  <a:latin typeface="Arial"/>
                </a:rPr>
                <a:t>Title Goes Here</a:t>
              </a:r>
            </a:p>
          </p:txBody>
        </p:sp>
      </p:grpSp>
      <p:grpSp>
        <p:nvGrpSpPr>
          <p:cNvPr id="37" name="Group 58"/>
          <p:cNvGrpSpPr/>
          <p:nvPr/>
        </p:nvGrpSpPr>
        <p:grpSpPr>
          <a:xfrm>
            <a:off x="7829531" y="2704006"/>
            <a:ext cx="2868164" cy="912365"/>
            <a:chOff x="7174424" y="1352592"/>
            <a:chExt cx="2276195" cy="724170"/>
          </a:xfrm>
        </p:grpSpPr>
        <p:sp>
          <p:nvSpPr>
            <p:cNvPr id="38" name="TextBox 37"/>
            <p:cNvSpPr txBox="1"/>
            <p:nvPr/>
          </p:nvSpPr>
          <p:spPr>
            <a:xfrm>
              <a:off x="7174424" y="1600395"/>
              <a:ext cx="2276195" cy="47636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300" dirty="0">
                  <a:solidFill>
                    <a:srgbClr val="262626">
                      <a:lumMod val="50000"/>
                      <a:lumOff val="50000"/>
                    </a:srgbClr>
                  </a:solidFill>
                  <a:latin typeface="Arial"/>
                </a:rPr>
                <a:t>There are many variations passages of lorem ipsum available  majority have suffered alteration .</a:t>
              </a:r>
              <a:endParaRPr lang="en-US" sz="1300" dirty="0">
                <a:solidFill>
                  <a:srgbClr val="262626">
                    <a:lumMod val="65000"/>
                    <a:lumOff val="35000"/>
                  </a:srgbClr>
                </a:solidFill>
                <a:latin typeface="Arial"/>
              </a:endParaRPr>
            </a:p>
          </p:txBody>
        </p:sp>
        <p:sp>
          <p:nvSpPr>
            <p:cNvPr id="39" name="Rectangle 48"/>
            <p:cNvSpPr/>
            <p:nvPr/>
          </p:nvSpPr>
          <p:spPr>
            <a:xfrm>
              <a:off x="7174424" y="1352592"/>
              <a:ext cx="1340088" cy="219862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b="1" dirty="0">
                  <a:solidFill>
                    <a:srgbClr val="F09C2A"/>
                  </a:solidFill>
                  <a:latin typeface="Arial"/>
                </a:rPr>
                <a:t>Title Goes Here</a:t>
              </a:r>
            </a:p>
          </p:txBody>
        </p:sp>
      </p:grpSp>
      <p:grpSp>
        <p:nvGrpSpPr>
          <p:cNvPr id="40" name="Group 56"/>
          <p:cNvGrpSpPr/>
          <p:nvPr/>
        </p:nvGrpSpPr>
        <p:grpSpPr>
          <a:xfrm>
            <a:off x="860386" y="2704006"/>
            <a:ext cx="2868165" cy="912365"/>
            <a:chOff x="-296510" y="1363501"/>
            <a:chExt cx="2276196" cy="724170"/>
          </a:xfrm>
        </p:grpSpPr>
        <p:sp>
          <p:nvSpPr>
            <p:cNvPr id="41" name="TextBox 40"/>
            <p:cNvSpPr txBox="1"/>
            <p:nvPr/>
          </p:nvSpPr>
          <p:spPr>
            <a:xfrm>
              <a:off x="-296510" y="1611304"/>
              <a:ext cx="2276196" cy="47636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300" dirty="0">
                  <a:solidFill>
                    <a:srgbClr val="262626">
                      <a:lumMod val="50000"/>
                      <a:lumOff val="50000"/>
                    </a:srgbClr>
                  </a:solidFill>
                  <a:latin typeface="Arial"/>
                </a:rPr>
                <a:t>There are many variations passages of lorem ipsum available  majority have suffered alteration </a:t>
              </a:r>
              <a:endParaRPr lang="en-US" sz="1300" dirty="0">
                <a:solidFill>
                  <a:srgbClr val="262626">
                    <a:lumMod val="65000"/>
                    <a:lumOff val="35000"/>
                  </a:srgbClr>
                </a:solidFill>
                <a:latin typeface="Arial"/>
              </a:endParaRPr>
            </a:p>
          </p:txBody>
        </p:sp>
        <p:sp>
          <p:nvSpPr>
            <p:cNvPr id="42" name="Rectangle 51"/>
            <p:cNvSpPr/>
            <p:nvPr/>
          </p:nvSpPr>
          <p:spPr>
            <a:xfrm>
              <a:off x="639597" y="1363501"/>
              <a:ext cx="1340088" cy="219862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r" defTabSz="129984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b="1" dirty="0">
                  <a:solidFill>
                    <a:srgbClr val="377790"/>
                  </a:solidFill>
                  <a:latin typeface="Arial"/>
                </a:rPr>
                <a:t>Title Goes Here</a:t>
              </a:r>
            </a:p>
          </p:txBody>
        </p:sp>
      </p:grpSp>
      <p:grpSp>
        <p:nvGrpSpPr>
          <p:cNvPr id="43" name="Group 58"/>
          <p:cNvGrpSpPr/>
          <p:nvPr/>
        </p:nvGrpSpPr>
        <p:grpSpPr>
          <a:xfrm>
            <a:off x="7793525" y="5389381"/>
            <a:ext cx="2868164" cy="912365"/>
            <a:chOff x="7174424" y="1352592"/>
            <a:chExt cx="2276195" cy="724170"/>
          </a:xfrm>
        </p:grpSpPr>
        <p:sp>
          <p:nvSpPr>
            <p:cNvPr id="44" name="TextBox 43"/>
            <p:cNvSpPr txBox="1"/>
            <p:nvPr/>
          </p:nvSpPr>
          <p:spPr>
            <a:xfrm>
              <a:off x="7174424" y="1600395"/>
              <a:ext cx="2276195" cy="47636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defTabSz="1152144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en-US" sz="1300" dirty="0">
                  <a:solidFill>
                    <a:srgbClr val="262626">
                      <a:lumMod val="50000"/>
                      <a:lumOff val="50000"/>
                    </a:srgbClr>
                  </a:solidFill>
                  <a:latin typeface="Arial"/>
                </a:rPr>
                <a:t>There are many variations passages of lorem ipsum available  majority have suffered alteration .</a:t>
              </a:r>
              <a:endParaRPr lang="en-US" sz="1300" dirty="0">
                <a:solidFill>
                  <a:srgbClr val="262626">
                    <a:lumMod val="65000"/>
                    <a:lumOff val="35000"/>
                  </a:srgbClr>
                </a:solidFill>
                <a:latin typeface="Arial"/>
              </a:endParaRPr>
            </a:p>
          </p:txBody>
        </p:sp>
        <p:sp>
          <p:nvSpPr>
            <p:cNvPr id="45" name="Rectangle 54"/>
            <p:cNvSpPr/>
            <p:nvPr/>
          </p:nvSpPr>
          <p:spPr>
            <a:xfrm>
              <a:off x="7174424" y="1352592"/>
              <a:ext cx="1340088" cy="219862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defTabSz="1299849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b="1" dirty="0">
                  <a:solidFill>
                    <a:srgbClr val="686868"/>
                  </a:solidFill>
                  <a:latin typeface="Arial"/>
                </a:rPr>
                <a:t>Title Goes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76706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308</Words>
  <Application>Microsoft Office PowerPoint</Application>
  <PresentationFormat>自定义</PresentationFormat>
  <Paragraphs>27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2019-08-28T09:01:31Z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