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6415477" y="5409676"/>
            <a:ext cx="3962400" cy="895350"/>
            <a:chOff x="6415477" y="4918456"/>
            <a:chExt cx="3962400" cy="895350"/>
          </a:xfrm>
        </p:grpSpPr>
        <p:sp>
          <p:nvSpPr>
            <p:cNvPr id="34" name="AutoShape 12"/>
            <p:cNvSpPr>
              <a:spLocks noChangeArrowheads="1"/>
            </p:cNvSpPr>
            <p:nvPr/>
          </p:nvSpPr>
          <p:spPr bwMode="gray">
            <a:xfrm>
              <a:off x="6415477" y="4918456"/>
              <a:ext cx="3962400" cy="8953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1587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gray">
            <a:xfrm>
              <a:off x="6720277" y="4989893"/>
              <a:ext cx="35052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>
                  <a:solidFill>
                    <a:srgbClr val="C19859">
                      <a:lumMod val="50000"/>
                    </a:srgbClr>
                  </a:solidFill>
                  <a:cs typeface="Arial" charset="0"/>
                </a:rPr>
                <a:t>ThemeGallery is a Design Digital Content &amp; Contents mall developed by Guild Design Inc.</a:t>
              </a:r>
            </a:p>
          </p:txBody>
        </p:sp>
      </p:grpSp>
      <p:grpSp>
        <p:nvGrpSpPr>
          <p:cNvPr id="36" name="Group 31"/>
          <p:cNvGrpSpPr/>
          <p:nvPr/>
        </p:nvGrpSpPr>
        <p:grpSpPr>
          <a:xfrm>
            <a:off x="6415477" y="4466701"/>
            <a:ext cx="3962400" cy="895350"/>
            <a:chOff x="6415477" y="3975481"/>
            <a:chExt cx="3962400" cy="895350"/>
          </a:xfrm>
        </p:grpSpPr>
        <p:sp>
          <p:nvSpPr>
            <p:cNvPr id="37" name="AutoShape 13"/>
            <p:cNvSpPr>
              <a:spLocks noChangeArrowheads="1"/>
            </p:cNvSpPr>
            <p:nvPr/>
          </p:nvSpPr>
          <p:spPr bwMode="gray">
            <a:xfrm>
              <a:off x="6415477" y="3975481"/>
              <a:ext cx="3962400" cy="8953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1587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gray">
            <a:xfrm>
              <a:off x="6720277" y="4178681"/>
              <a:ext cx="3352800" cy="4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buFontTx/>
                <a:buChar char="•"/>
              </a:pPr>
              <a:r>
                <a:rPr lang="en-US" altLang="zh-CN" sz="1400" b="1">
                  <a:solidFill>
                    <a:srgbClr val="C19859">
                      <a:lumMod val="50000"/>
                    </a:srgbClr>
                  </a:solidFill>
                  <a:latin typeface="Calibri"/>
                  <a:ea typeface="宋体"/>
                  <a:cs typeface="Arial" charset="0"/>
                </a:rPr>
                <a:t> Description of the contents</a:t>
              </a:r>
            </a:p>
            <a:p>
              <a:pPr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buFontTx/>
                <a:buChar char="•"/>
              </a:pPr>
              <a:r>
                <a:rPr lang="en-US" altLang="zh-CN" sz="1400" b="1">
                  <a:solidFill>
                    <a:srgbClr val="C19859">
                      <a:lumMod val="50000"/>
                    </a:srgbClr>
                  </a:solidFill>
                  <a:latin typeface="Calibri"/>
                  <a:ea typeface="宋体"/>
                  <a:cs typeface="Arial" charset="0"/>
                </a:rPr>
                <a:t> Description of the contents</a:t>
              </a: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415477" y="3533251"/>
            <a:ext cx="3962400" cy="895350"/>
            <a:chOff x="6415477" y="3042031"/>
            <a:chExt cx="3962400" cy="895350"/>
          </a:xfrm>
        </p:grpSpPr>
        <p:sp>
          <p:nvSpPr>
            <p:cNvPr id="40" name="AutoShape 3"/>
            <p:cNvSpPr>
              <a:spLocks noChangeArrowheads="1"/>
            </p:cNvSpPr>
            <p:nvPr/>
          </p:nvSpPr>
          <p:spPr bwMode="gray">
            <a:xfrm>
              <a:off x="6415477" y="3042031"/>
              <a:ext cx="3962400" cy="8953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1587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gray">
            <a:xfrm>
              <a:off x="6720277" y="3113468"/>
              <a:ext cx="35052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>
                  <a:solidFill>
                    <a:srgbClr val="C19859">
                      <a:lumMod val="50000"/>
                    </a:srgbClr>
                  </a:solidFill>
                  <a:cs typeface="Arial" charset="0"/>
                </a:rPr>
                <a:t>ThemeGallery is a Design Digital Content &amp; Contents mall developed by Guild Design Inc.</a:t>
              </a:r>
            </a:p>
          </p:txBody>
        </p:sp>
      </p:grpSp>
      <p:grpSp>
        <p:nvGrpSpPr>
          <p:cNvPr id="42" name="Group 29"/>
          <p:cNvGrpSpPr/>
          <p:nvPr/>
        </p:nvGrpSpPr>
        <p:grpSpPr>
          <a:xfrm>
            <a:off x="6415477" y="2590276"/>
            <a:ext cx="3962400" cy="895350"/>
            <a:chOff x="6415477" y="2099056"/>
            <a:chExt cx="3962400" cy="895350"/>
          </a:xfrm>
        </p:grpSpPr>
        <p:sp>
          <p:nvSpPr>
            <p:cNvPr id="43" name="AutoShape 4"/>
            <p:cNvSpPr>
              <a:spLocks noChangeArrowheads="1"/>
            </p:cNvSpPr>
            <p:nvPr/>
          </p:nvSpPr>
          <p:spPr bwMode="gray">
            <a:xfrm>
              <a:off x="6415477" y="2099056"/>
              <a:ext cx="3962400" cy="8953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15875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Text Box 16"/>
            <p:cNvSpPr txBox="1">
              <a:spLocks noChangeArrowheads="1"/>
            </p:cNvSpPr>
            <p:nvPr/>
          </p:nvSpPr>
          <p:spPr bwMode="gray">
            <a:xfrm>
              <a:off x="6720277" y="2311781"/>
              <a:ext cx="3352800" cy="4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buFontTx/>
                <a:buChar char="•"/>
              </a:pPr>
              <a:r>
                <a:rPr lang="en-US" altLang="zh-CN" sz="1400" b="1" dirty="0">
                  <a:solidFill>
                    <a:srgbClr val="C19859">
                      <a:lumMod val="50000"/>
                    </a:srgbClr>
                  </a:solidFill>
                  <a:latin typeface="Calibri"/>
                  <a:ea typeface="宋体"/>
                  <a:cs typeface="Arial" charset="0"/>
                </a:rPr>
                <a:t> Description of the contents</a:t>
              </a:r>
            </a:p>
            <a:p>
              <a:pPr fontAlgn="auto">
                <a:lnSpc>
                  <a:spcPct val="70000"/>
                </a:lnSpc>
                <a:spcBef>
                  <a:spcPct val="50000"/>
                </a:spcBef>
                <a:spcAft>
                  <a:spcPts val="0"/>
                </a:spcAft>
                <a:buFontTx/>
                <a:buChar char="•"/>
              </a:pPr>
              <a:r>
                <a:rPr lang="en-US" altLang="zh-CN" sz="1400" b="1" dirty="0">
                  <a:solidFill>
                    <a:srgbClr val="C19859">
                      <a:lumMod val="50000"/>
                    </a:srgbClr>
                  </a:solidFill>
                  <a:latin typeface="Calibri"/>
                  <a:ea typeface="宋体"/>
                  <a:cs typeface="Arial" charset="0"/>
                </a:rPr>
                <a:t> Description of the contents</a:t>
              </a:r>
            </a:p>
          </p:txBody>
        </p:sp>
      </p:grpSp>
      <p:grpSp>
        <p:nvGrpSpPr>
          <p:cNvPr id="45" name="Group 28"/>
          <p:cNvGrpSpPr/>
          <p:nvPr/>
        </p:nvGrpSpPr>
        <p:grpSpPr>
          <a:xfrm>
            <a:off x="1161231" y="2122934"/>
            <a:ext cx="3810000" cy="519112"/>
            <a:chOff x="1161231" y="1631714"/>
            <a:chExt cx="3810000" cy="519112"/>
          </a:xfrm>
        </p:grpSpPr>
        <p:grpSp>
          <p:nvGrpSpPr>
            <p:cNvPr id="46" name="Group 5"/>
            <p:cNvGrpSpPr>
              <a:grpSpLocks/>
            </p:cNvGrpSpPr>
            <p:nvPr/>
          </p:nvGrpSpPr>
          <p:grpSpPr bwMode="auto">
            <a:xfrm>
              <a:off x="1161231" y="1660289"/>
              <a:ext cx="3810000" cy="466725"/>
              <a:chOff x="406" y="980"/>
              <a:chExt cx="2330" cy="294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solidFill>
                <a:srgbClr val="FF0000">
                  <a:lumMod val="60000"/>
                  <a:lumOff val="40000"/>
                </a:srgbClr>
              </a:solidFill>
              <a:ln w="12700">
                <a:solidFill>
                  <a:srgbClr val="FF0000">
                    <a:lumMod val="60000"/>
                    <a:lumOff val="40000"/>
                  </a:srgbClr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0" name="AutoShape 8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7" name="Text Box 18"/>
            <p:cNvSpPr txBox="1">
              <a:spLocks noChangeArrowheads="1"/>
            </p:cNvSpPr>
            <p:nvPr/>
          </p:nvSpPr>
          <p:spPr bwMode="gray">
            <a:xfrm>
              <a:off x="1475556" y="1631714"/>
              <a:ext cx="305117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800" b="1" ker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Title in here</a:t>
              </a:r>
            </a:p>
          </p:txBody>
        </p:sp>
      </p:grpSp>
      <p:sp>
        <p:nvSpPr>
          <p:cNvPr id="51" name="AutoShape 10"/>
          <p:cNvSpPr>
            <a:spLocks noChangeArrowheads="1"/>
          </p:cNvSpPr>
          <p:nvPr/>
        </p:nvSpPr>
        <p:spPr bwMode="gray">
          <a:xfrm rot="5400000">
            <a:off x="6177352" y="2788713"/>
            <a:ext cx="488950" cy="488950"/>
          </a:xfrm>
          <a:prstGeom prst="diamond">
            <a:avLst/>
          </a:prstGeom>
          <a:solidFill>
            <a:srgbClr val="0070C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2" name="AutoShape 11"/>
          <p:cNvSpPr>
            <a:spLocks noChangeArrowheads="1"/>
          </p:cNvSpPr>
          <p:nvPr/>
        </p:nvSpPr>
        <p:spPr bwMode="gray">
          <a:xfrm rot="5400000">
            <a:off x="6177352" y="3731688"/>
            <a:ext cx="488950" cy="488950"/>
          </a:xfrm>
          <a:prstGeom prst="diamond">
            <a:avLst/>
          </a:prstGeom>
          <a:solidFill>
            <a:srgbClr val="FFC00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3" name="AutoShape 14"/>
          <p:cNvSpPr>
            <a:spLocks noChangeArrowheads="1"/>
          </p:cNvSpPr>
          <p:nvPr/>
        </p:nvSpPr>
        <p:spPr bwMode="gray">
          <a:xfrm rot="5400000">
            <a:off x="6177352" y="4665138"/>
            <a:ext cx="488950" cy="488950"/>
          </a:xfrm>
          <a:prstGeom prst="diamond">
            <a:avLst/>
          </a:prstGeom>
          <a:solidFill>
            <a:srgbClr val="00B05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 rot="5400000">
            <a:off x="6177352" y="5608113"/>
            <a:ext cx="488950" cy="488950"/>
          </a:xfrm>
          <a:prstGeom prst="diamond">
            <a:avLst/>
          </a:prstGeom>
          <a:solidFill>
            <a:srgbClr val="00B0F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55" name="Group 27"/>
          <p:cNvGrpSpPr/>
          <p:nvPr/>
        </p:nvGrpSpPr>
        <p:grpSpPr>
          <a:xfrm>
            <a:off x="1285056" y="2838896"/>
            <a:ext cx="3625850" cy="3641725"/>
            <a:chOff x="1285056" y="2347676"/>
            <a:chExt cx="3625850" cy="3641725"/>
          </a:xfrm>
        </p:grpSpPr>
        <p:sp>
          <p:nvSpPr>
            <p:cNvPr id="56" name="Oval 20"/>
            <p:cNvSpPr>
              <a:spLocks noChangeArrowheads="1"/>
            </p:cNvSpPr>
            <p:nvPr/>
          </p:nvSpPr>
          <p:spPr bwMode="ltGray">
            <a:xfrm>
              <a:off x="1285056" y="2347676"/>
              <a:ext cx="3625850" cy="3625850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rgbClr val="F8F8F8"/>
              </a:solidFill>
              <a:round/>
              <a:headEnd/>
              <a:tailEnd/>
            </a:ln>
            <a:effectLst>
              <a:outerShdw dist="91581" dir="3378596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Oval 21"/>
            <p:cNvSpPr>
              <a:spLocks noChangeArrowheads="1"/>
            </p:cNvSpPr>
            <p:nvPr/>
          </p:nvSpPr>
          <p:spPr bwMode="ltGray">
            <a:xfrm>
              <a:off x="1634306" y="3114439"/>
              <a:ext cx="2927350" cy="286702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F8F8F8"/>
              </a:solidFill>
              <a:round/>
              <a:headEnd/>
              <a:tailEnd/>
            </a:ln>
            <a:effectLst>
              <a:outerShdw dist="91581" dir="3378596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Oval 22"/>
            <p:cNvSpPr>
              <a:spLocks noChangeArrowheads="1"/>
            </p:cNvSpPr>
            <p:nvPr/>
          </p:nvSpPr>
          <p:spPr bwMode="gray">
            <a:xfrm>
              <a:off x="2029594" y="3843101"/>
              <a:ext cx="2160587" cy="2139950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F8F8F8"/>
              </a:solidFill>
              <a:round/>
              <a:headEnd/>
              <a:tailEnd/>
            </a:ln>
            <a:effectLst>
              <a:outerShdw dist="91581" dir="3378596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Oval 23"/>
            <p:cNvSpPr>
              <a:spLocks noChangeArrowheads="1"/>
            </p:cNvSpPr>
            <p:nvPr/>
          </p:nvSpPr>
          <p:spPr bwMode="ltGray">
            <a:xfrm>
              <a:off x="2380431" y="4536839"/>
              <a:ext cx="1484313" cy="1452562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rgbClr val="F8F8F8"/>
              </a:solidFill>
              <a:round/>
              <a:headEnd/>
              <a:tailEnd/>
            </a:ln>
            <a:effectLst>
              <a:outerShdw dist="91581" dir="3378596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Text Box 18"/>
            <p:cNvSpPr txBox="1">
              <a:spLocks noChangeArrowheads="1"/>
            </p:cNvSpPr>
            <p:nvPr/>
          </p:nvSpPr>
          <p:spPr bwMode="black">
            <a:xfrm>
              <a:off x="2544280" y="5012761"/>
              <a:ext cx="113121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srgbClr val="F8F8F8"/>
                  </a:solidFill>
                  <a:latin typeface="Calibri"/>
                  <a:cs typeface="Arial" charset="0"/>
                </a:rPr>
                <a:t>Text in here</a:t>
              </a:r>
            </a:p>
          </p:txBody>
        </p:sp>
        <p:sp>
          <p:nvSpPr>
            <p:cNvPr id="61" name="Text Box 18"/>
            <p:cNvSpPr txBox="1">
              <a:spLocks noChangeArrowheads="1"/>
            </p:cNvSpPr>
            <p:nvPr/>
          </p:nvSpPr>
          <p:spPr bwMode="black">
            <a:xfrm>
              <a:off x="2158181" y="4101864"/>
              <a:ext cx="188277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srgbClr val="F8F8F8"/>
                  </a:solidFill>
                  <a:latin typeface="Calibri"/>
                  <a:cs typeface="Arial" charset="0"/>
                </a:rPr>
                <a:t>Text in here</a:t>
              </a:r>
            </a:p>
          </p:txBody>
        </p:sp>
        <p:sp>
          <p:nvSpPr>
            <p:cNvPr id="62" name="Text Box 18"/>
            <p:cNvSpPr txBox="1">
              <a:spLocks noChangeArrowheads="1"/>
            </p:cNvSpPr>
            <p:nvPr/>
          </p:nvSpPr>
          <p:spPr bwMode="black">
            <a:xfrm>
              <a:off x="2158181" y="3364293"/>
              <a:ext cx="18827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srgbClr val="F8F8F8"/>
                  </a:solidFill>
                  <a:latin typeface="Calibri"/>
                  <a:cs typeface="Arial" charset="0"/>
                </a:rPr>
                <a:t>Text in here</a:t>
              </a:r>
            </a:p>
          </p:txBody>
        </p:sp>
        <p:sp>
          <p:nvSpPr>
            <p:cNvPr id="63" name="Text Box 18"/>
            <p:cNvSpPr txBox="1">
              <a:spLocks noChangeArrowheads="1"/>
            </p:cNvSpPr>
            <p:nvPr/>
          </p:nvSpPr>
          <p:spPr bwMode="black">
            <a:xfrm>
              <a:off x="2158181" y="2597531"/>
              <a:ext cx="188277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000" b="1" kern="0">
                  <a:solidFill>
                    <a:srgbClr val="F8F8F8"/>
                  </a:solidFill>
                  <a:latin typeface="Calibri"/>
                  <a:cs typeface="Arial" charset="0"/>
                </a:rPr>
                <a:t>Text in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46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301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2019-08-28T09:01:15Z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