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660" y="-33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28"/>
          <p:cNvSpPr>
            <a:spLocks noChangeArrowheads="1"/>
          </p:cNvSpPr>
          <p:nvPr/>
        </p:nvSpPr>
        <p:spPr bwMode="auto">
          <a:xfrm>
            <a:off x="1008509" y="1944117"/>
            <a:ext cx="4744377" cy="4739028"/>
          </a:xfrm>
          <a:prstGeom prst="ellipse">
            <a:avLst/>
          </a:prstGeom>
          <a:solidFill>
            <a:srgbClr val="33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kern="0"/>
          </a:p>
        </p:txBody>
      </p:sp>
      <p:sp>
        <p:nvSpPr>
          <p:cNvPr id="15" name="Oval 29"/>
          <p:cNvSpPr>
            <a:spLocks noChangeArrowheads="1"/>
          </p:cNvSpPr>
          <p:nvPr/>
        </p:nvSpPr>
        <p:spPr bwMode="auto">
          <a:xfrm>
            <a:off x="1511296" y="2949689"/>
            <a:ext cx="3738804" cy="3733456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kern="0"/>
          </a:p>
        </p:txBody>
      </p:sp>
      <p:sp>
        <p:nvSpPr>
          <p:cNvPr id="16" name="Oval 30"/>
          <p:cNvSpPr>
            <a:spLocks noChangeArrowheads="1"/>
          </p:cNvSpPr>
          <p:nvPr/>
        </p:nvSpPr>
        <p:spPr bwMode="auto">
          <a:xfrm>
            <a:off x="1944548" y="3805496"/>
            <a:ext cx="2872300" cy="2877649"/>
          </a:xfrm>
          <a:prstGeom prst="ellipse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kern="0"/>
          </a:p>
        </p:txBody>
      </p:sp>
      <p:sp>
        <p:nvSpPr>
          <p:cNvPr id="17" name="Oval 31"/>
          <p:cNvSpPr>
            <a:spLocks noChangeArrowheads="1"/>
          </p:cNvSpPr>
          <p:nvPr/>
        </p:nvSpPr>
        <p:spPr bwMode="auto">
          <a:xfrm>
            <a:off x="2428613" y="4770953"/>
            <a:ext cx="1904170" cy="1912193"/>
          </a:xfrm>
          <a:prstGeom prst="ellipse">
            <a:avLst/>
          </a:prstGeom>
          <a:solidFill>
            <a:srgbClr val="2D44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kern="0"/>
          </a:p>
        </p:txBody>
      </p:sp>
      <p:sp>
        <p:nvSpPr>
          <p:cNvPr id="18" name="Rectangle 32"/>
          <p:cNvSpPr>
            <a:spLocks noChangeArrowheads="1"/>
          </p:cNvSpPr>
          <p:nvPr/>
        </p:nvSpPr>
        <p:spPr bwMode="auto">
          <a:xfrm>
            <a:off x="2666633" y="5629434"/>
            <a:ext cx="1421820" cy="285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467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  <a:endParaRPr lang="zh-CN" altLang="en-US" sz="2400">
              <a:solidFill>
                <a:prstClr val="black"/>
              </a:solidFill>
              <a:ea typeface="宋体" panose="02010600030101010101" pitchFamily="2" charset="-122"/>
            </a:endParaRPr>
          </a:p>
        </p:txBody>
      </p:sp>
      <p:sp>
        <p:nvSpPr>
          <p:cNvPr id="19" name="Rectangle 33"/>
          <p:cNvSpPr>
            <a:spLocks noChangeArrowheads="1"/>
          </p:cNvSpPr>
          <p:nvPr/>
        </p:nvSpPr>
        <p:spPr bwMode="auto">
          <a:xfrm>
            <a:off x="2666633" y="4257468"/>
            <a:ext cx="1421820" cy="285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467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  <a:endParaRPr lang="zh-CN" altLang="en-US" sz="2400">
              <a:solidFill>
                <a:prstClr val="black"/>
              </a:solidFill>
              <a:ea typeface="宋体" panose="02010600030101010101" pitchFamily="2" charset="-122"/>
            </a:endParaRP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2666633" y="3273291"/>
            <a:ext cx="1421820" cy="285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467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  <a:endParaRPr lang="zh-CN" altLang="en-US" sz="2400">
              <a:solidFill>
                <a:prstClr val="black"/>
              </a:solidFill>
              <a:ea typeface="宋体" panose="02010600030101010101" pitchFamily="2" charset="-122"/>
            </a:endParaRPr>
          </a:p>
        </p:txBody>
      </p:sp>
      <p:sp>
        <p:nvSpPr>
          <p:cNvPr id="21" name="Rectangle 35"/>
          <p:cNvSpPr>
            <a:spLocks noChangeArrowheads="1"/>
          </p:cNvSpPr>
          <p:nvPr/>
        </p:nvSpPr>
        <p:spPr bwMode="auto">
          <a:xfrm>
            <a:off x="2666633" y="2355974"/>
            <a:ext cx="1421820" cy="285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467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  <a:endParaRPr lang="zh-CN" altLang="en-US" sz="2400">
              <a:solidFill>
                <a:prstClr val="black"/>
              </a:solidFill>
              <a:ea typeface="宋体" panose="02010600030101010101" pitchFamily="2" charset="-122"/>
            </a:endParaRPr>
          </a:p>
        </p:txBody>
      </p:sp>
      <p:sp>
        <p:nvSpPr>
          <p:cNvPr id="22" name="Text Box 38"/>
          <p:cNvSpPr txBox="1">
            <a:spLocks noChangeArrowheads="1"/>
          </p:cNvSpPr>
          <p:nvPr/>
        </p:nvSpPr>
        <p:spPr bwMode="auto">
          <a:xfrm>
            <a:off x="7001319" y="2510338"/>
            <a:ext cx="3368230" cy="1618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zh-CN" altLang="en-US" sz="1600" b="1">
                <a:solidFill>
                  <a:srgbClr val="33CCFF"/>
                </a:solidFill>
                <a:ea typeface="微软雅黑" panose="020B0503020204020204" pitchFamily="34" charset="-122"/>
              </a:rPr>
              <a:t>单击添加标题文本</a:t>
            </a:r>
          </a:p>
          <a:p>
            <a:pPr eaLnBrk="1" fontAlgn="auto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zh-CN" altLang="en-US" sz="1333">
                <a:solidFill>
                  <a:srgbClr val="5F5F5F"/>
                </a:solidFill>
                <a:ea typeface="微软雅黑" panose="020B0503020204020204" pitchFamily="34" charset="-122"/>
              </a:rPr>
              <a:t>单击添加文本 单击添加文本 单击添加文本</a:t>
            </a:r>
          </a:p>
          <a:p>
            <a:pPr eaLnBrk="1" fontAlgn="auto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zh-CN" altLang="en-US" sz="1333">
                <a:solidFill>
                  <a:srgbClr val="5F5F5F"/>
                </a:solidFill>
                <a:ea typeface="微软雅黑" panose="020B0503020204020204" pitchFamily="34" charset="-122"/>
              </a:rPr>
              <a:t>单击添加文本 单击添加文本 单击添加文本</a:t>
            </a:r>
          </a:p>
          <a:p>
            <a:pPr eaLnBrk="1" fontAlgn="auto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zh-CN" altLang="en-US" sz="1333">
                <a:solidFill>
                  <a:srgbClr val="5F5F5F"/>
                </a:solidFill>
                <a:ea typeface="微软雅黑" panose="020B0503020204020204" pitchFamily="34" charset="-122"/>
              </a:rPr>
              <a:t>单击添加文本 单击添加文本 单击添加文本</a:t>
            </a:r>
          </a:p>
          <a:p>
            <a:pPr eaLnBrk="1" fontAlgn="auto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zh-CN" altLang="en-US" sz="1333">
                <a:solidFill>
                  <a:srgbClr val="5F5F5F"/>
                </a:solidFill>
                <a:ea typeface="微软雅黑" panose="020B0503020204020204" pitchFamily="34" charset="-122"/>
              </a:rPr>
              <a:t>单击添加文本 单击添加文本 单击添加文本</a:t>
            </a:r>
          </a:p>
          <a:p>
            <a:pPr eaLnBrk="1" fontAlgn="auto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zh-CN" altLang="en-US" sz="1333">
                <a:solidFill>
                  <a:srgbClr val="5F5F5F"/>
                </a:solidFill>
                <a:ea typeface="微软雅黑" panose="020B0503020204020204" pitchFamily="34" charset="-122"/>
              </a:rPr>
              <a:t>单击添加文本 单击添加文本 单击添加文本</a:t>
            </a:r>
          </a:p>
        </p:txBody>
      </p:sp>
      <p:sp>
        <p:nvSpPr>
          <p:cNvPr id="23" name="Freeform 37"/>
          <p:cNvSpPr>
            <a:spLocks noEditPoints="1"/>
          </p:cNvSpPr>
          <p:nvPr/>
        </p:nvSpPr>
        <p:spPr bwMode="auto">
          <a:xfrm>
            <a:off x="6618203" y="4743419"/>
            <a:ext cx="387349" cy="442384"/>
          </a:xfrm>
          <a:custGeom>
            <a:avLst/>
            <a:gdLst>
              <a:gd name="T0" fmla="*/ 193675 w 57"/>
              <a:gd name="T1" fmla="*/ 20418 h 65"/>
              <a:gd name="T2" fmla="*/ 234448 w 57"/>
              <a:gd name="T3" fmla="*/ 188864 h 65"/>
              <a:gd name="T4" fmla="*/ 208965 w 57"/>
              <a:gd name="T5" fmla="*/ 45940 h 65"/>
              <a:gd name="T6" fmla="*/ 40774 w 57"/>
              <a:gd name="T7" fmla="*/ 61253 h 65"/>
              <a:gd name="T8" fmla="*/ 15290 w 57"/>
              <a:gd name="T9" fmla="*/ 61253 h 65"/>
              <a:gd name="T10" fmla="*/ 40774 w 57"/>
              <a:gd name="T11" fmla="*/ 285848 h 65"/>
              <a:gd name="T12" fmla="*/ 40774 w 57"/>
              <a:gd name="T13" fmla="*/ 306266 h 65"/>
              <a:gd name="T14" fmla="*/ 0 w 57"/>
              <a:gd name="T15" fmla="*/ 61253 h 65"/>
              <a:gd name="T16" fmla="*/ 40774 w 57"/>
              <a:gd name="T17" fmla="*/ 0 h 65"/>
              <a:gd name="T18" fmla="*/ 168191 w 57"/>
              <a:gd name="T19" fmla="*/ 214386 h 65"/>
              <a:gd name="T20" fmla="*/ 168191 w 57"/>
              <a:gd name="T21" fmla="*/ 326684 h 65"/>
              <a:gd name="T22" fmla="*/ 275222 w 57"/>
              <a:gd name="T23" fmla="*/ 331788 h 65"/>
              <a:gd name="T24" fmla="*/ 290512 w 57"/>
              <a:gd name="T25" fmla="*/ 224595 h 65"/>
              <a:gd name="T26" fmla="*/ 275222 w 57"/>
              <a:gd name="T27" fmla="*/ 209282 h 65"/>
              <a:gd name="T28" fmla="*/ 81547 w 57"/>
              <a:gd name="T29" fmla="*/ 234804 h 65"/>
              <a:gd name="T30" fmla="*/ 152901 w 57"/>
              <a:gd name="T31" fmla="*/ 199073 h 65"/>
              <a:gd name="T32" fmla="*/ 168191 w 57"/>
              <a:gd name="T33" fmla="*/ 188864 h 65"/>
              <a:gd name="T34" fmla="*/ 152901 w 57"/>
              <a:gd name="T35" fmla="*/ 199073 h 65"/>
              <a:gd name="T36" fmla="*/ 35677 w 57"/>
              <a:gd name="T37" fmla="*/ 229699 h 65"/>
              <a:gd name="T38" fmla="*/ 40774 w 57"/>
              <a:gd name="T39" fmla="*/ 260326 h 65"/>
              <a:gd name="T40" fmla="*/ 71354 w 57"/>
              <a:gd name="T41" fmla="*/ 255222 h 65"/>
              <a:gd name="T42" fmla="*/ 66257 w 57"/>
              <a:gd name="T43" fmla="*/ 224595 h 65"/>
              <a:gd name="T44" fmla="*/ 45870 w 57"/>
              <a:gd name="T45" fmla="*/ 229699 h 65"/>
              <a:gd name="T46" fmla="*/ 66257 w 57"/>
              <a:gd name="T47" fmla="*/ 229699 h 65"/>
              <a:gd name="T48" fmla="*/ 35677 w 57"/>
              <a:gd name="T49" fmla="*/ 178655 h 65"/>
              <a:gd name="T50" fmla="*/ 40774 w 57"/>
              <a:gd name="T51" fmla="*/ 214386 h 65"/>
              <a:gd name="T52" fmla="*/ 71354 w 57"/>
              <a:gd name="T53" fmla="*/ 209282 h 65"/>
              <a:gd name="T54" fmla="*/ 66257 w 57"/>
              <a:gd name="T55" fmla="*/ 173551 h 65"/>
              <a:gd name="T56" fmla="*/ 45870 w 57"/>
              <a:gd name="T57" fmla="*/ 183760 h 65"/>
              <a:gd name="T58" fmla="*/ 66257 w 57"/>
              <a:gd name="T59" fmla="*/ 183760 h 65"/>
              <a:gd name="T60" fmla="*/ 183481 w 57"/>
              <a:gd name="T61" fmla="*/ 148028 h 65"/>
              <a:gd name="T62" fmla="*/ 40774 w 57"/>
              <a:gd name="T63" fmla="*/ 122506 h 65"/>
              <a:gd name="T64" fmla="*/ 35677 w 57"/>
              <a:gd name="T65" fmla="*/ 158237 h 65"/>
              <a:gd name="T66" fmla="*/ 66257 w 57"/>
              <a:gd name="T67" fmla="*/ 163342 h 65"/>
              <a:gd name="T68" fmla="*/ 71354 w 57"/>
              <a:gd name="T69" fmla="*/ 127611 h 65"/>
              <a:gd name="T70" fmla="*/ 40774 w 57"/>
              <a:gd name="T71" fmla="*/ 122506 h 65"/>
              <a:gd name="T72" fmla="*/ 45870 w 57"/>
              <a:gd name="T73" fmla="*/ 153133 h 65"/>
              <a:gd name="T74" fmla="*/ 81547 w 57"/>
              <a:gd name="T75" fmla="*/ 91880 h 65"/>
              <a:gd name="T76" fmla="*/ 183481 w 57"/>
              <a:gd name="T77" fmla="*/ 91880 h 65"/>
              <a:gd name="T78" fmla="*/ 35677 w 57"/>
              <a:gd name="T79" fmla="*/ 76566 h 65"/>
              <a:gd name="T80" fmla="*/ 35677 w 57"/>
              <a:gd name="T81" fmla="*/ 117402 h 65"/>
              <a:gd name="T82" fmla="*/ 71354 w 57"/>
              <a:gd name="T83" fmla="*/ 117402 h 65"/>
              <a:gd name="T84" fmla="*/ 71354 w 57"/>
              <a:gd name="T85" fmla="*/ 76566 h 65"/>
              <a:gd name="T86" fmla="*/ 66257 w 57"/>
              <a:gd name="T87" fmla="*/ 86775 h 65"/>
              <a:gd name="T88" fmla="*/ 66257 w 57"/>
              <a:gd name="T89" fmla="*/ 107193 h 65"/>
              <a:gd name="T90" fmla="*/ 214061 w 57"/>
              <a:gd name="T91" fmla="*/ 321579 h 65"/>
              <a:gd name="T92" fmla="*/ 280319 w 57"/>
              <a:gd name="T93" fmla="*/ 234804 h 65"/>
              <a:gd name="T94" fmla="*/ 219158 w 57"/>
              <a:gd name="T95" fmla="*/ 290953 h 65"/>
              <a:gd name="T96" fmla="*/ 173288 w 57"/>
              <a:gd name="T97" fmla="*/ 270535 h 6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57" h="65">
                <a:moveTo>
                  <a:pt x="8" y="0"/>
                </a:moveTo>
                <a:cubicBezTo>
                  <a:pt x="38" y="0"/>
                  <a:pt x="38" y="0"/>
                  <a:pt x="38" y="0"/>
                </a:cubicBezTo>
                <a:cubicBezTo>
                  <a:pt x="38" y="4"/>
                  <a:pt x="38" y="4"/>
                  <a:pt x="38" y="4"/>
                </a:cubicBezTo>
                <a:cubicBezTo>
                  <a:pt x="40" y="4"/>
                  <a:pt x="42" y="5"/>
                  <a:pt x="43" y="6"/>
                </a:cubicBezTo>
                <a:cubicBezTo>
                  <a:pt x="45" y="8"/>
                  <a:pt x="46" y="10"/>
                  <a:pt x="46" y="12"/>
                </a:cubicBezTo>
                <a:cubicBezTo>
                  <a:pt x="46" y="37"/>
                  <a:pt x="46" y="37"/>
                  <a:pt x="46" y="37"/>
                </a:cubicBezTo>
                <a:cubicBezTo>
                  <a:pt x="42" y="37"/>
                  <a:pt x="42" y="37"/>
                  <a:pt x="42" y="37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1"/>
                  <a:pt x="42" y="10"/>
                  <a:pt x="41" y="9"/>
                </a:cubicBezTo>
                <a:cubicBezTo>
                  <a:pt x="40" y="8"/>
                  <a:pt x="39" y="8"/>
                  <a:pt x="38" y="8"/>
                </a:cubicBezTo>
                <a:cubicBezTo>
                  <a:pt x="38" y="12"/>
                  <a:pt x="38" y="12"/>
                  <a:pt x="38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8"/>
                  <a:pt x="8" y="8"/>
                  <a:pt x="8" y="8"/>
                </a:cubicBezTo>
                <a:cubicBezTo>
                  <a:pt x="6" y="8"/>
                  <a:pt x="5" y="8"/>
                  <a:pt x="5" y="9"/>
                </a:cubicBezTo>
                <a:cubicBezTo>
                  <a:pt x="4" y="10"/>
                  <a:pt x="3" y="11"/>
                  <a:pt x="3" y="12"/>
                </a:cubicBezTo>
                <a:cubicBezTo>
                  <a:pt x="3" y="52"/>
                  <a:pt x="3" y="52"/>
                  <a:pt x="3" y="52"/>
                </a:cubicBezTo>
                <a:cubicBezTo>
                  <a:pt x="3" y="53"/>
                  <a:pt x="4" y="54"/>
                  <a:pt x="5" y="55"/>
                </a:cubicBezTo>
                <a:cubicBezTo>
                  <a:pt x="6" y="56"/>
                  <a:pt x="7" y="56"/>
                  <a:pt x="8" y="56"/>
                </a:cubicBezTo>
                <a:cubicBezTo>
                  <a:pt x="28" y="56"/>
                  <a:pt x="28" y="56"/>
                  <a:pt x="28" y="56"/>
                </a:cubicBezTo>
                <a:cubicBezTo>
                  <a:pt x="28" y="60"/>
                  <a:pt x="28" y="60"/>
                  <a:pt x="28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6" y="60"/>
                  <a:pt x="4" y="59"/>
                  <a:pt x="2" y="58"/>
                </a:cubicBezTo>
                <a:cubicBezTo>
                  <a:pt x="1" y="56"/>
                  <a:pt x="0" y="54"/>
                  <a:pt x="0" y="5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0"/>
                  <a:pt x="1" y="8"/>
                  <a:pt x="2" y="6"/>
                </a:cubicBezTo>
                <a:cubicBezTo>
                  <a:pt x="4" y="5"/>
                  <a:pt x="5" y="4"/>
                  <a:pt x="8" y="4"/>
                </a:cubicBezTo>
                <a:cubicBezTo>
                  <a:pt x="8" y="0"/>
                  <a:pt x="8" y="0"/>
                  <a:pt x="8" y="0"/>
                </a:cubicBezTo>
                <a:close/>
                <a:moveTo>
                  <a:pt x="54" y="41"/>
                </a:moveTo>
                <a:cubicBezTo>
                  <a:pt x="35" y="41"/>
                  <a:pt x="35" y="41"/>
                  <a:pt x="35" y="41"/>
                </a:cubicBezTo>
                <a:cubicBezTo>
                  <a:pt x="34" y="41"/>
                  <a:pt x="34" y="41"/>
                  <a:pt x="33" y="42"/>
                </a:cubicBezTo>
                <a:cubicBezTo>
                  <a:pt x="32" y="42"/>
                  <a:pt x="32" y="43"/>
                  <a:pt x="32" y="44"/>
                </a:cubicBezTo>
                <a:cubicBezTo>
                  <a:pt x="32" y="62"/>
                  <a:pt x="32" y="62"/>
                  <a:pt x="32" y="62"/>
                </a:cubicBezTo>
                <a:cubicBezTo>
                  <a:pt x="32" y="63"/>
                  <a:pt x="32" y="64"/>
                  <a:pt x="33" y="64"/>
                </a:cubicBezTo>
                <a:cubicBezTo>
                  <a:pt x="33" y="64"/>
                  <a:pt x="33" y="64"/>
                  <a:pt x="33" y="64"/>
                </a:cubicBezTo>
                <a:cubicBezTo>
                  <a:pt x="34" y="65"/>
                  <a:pt x="34" y="65"/>
                  <a:pt x="35" y="65"/>
                </a:cubicBezTo>
                <a:cubicBezTo>
                  <a:pt x="54" y="65"/>
                  <a:pt x="54" y="65"/>
                  <a:pt x="54" y="65"/>
                </a:cubicBezTo>
                <a:cubicBezTo>
                  <a:pt x="55" y="65"/>
                  <a:pt x="56" y="65"/>
                  <a:pt x="56" y="64"/>
                </a:cubicBezTo>
                <a:cubicBezTo>
                  <a:pt x="57" y="64"/>
                  <a:pt x="57" y="63"/>
                  <a:pt x="57" y="62"/>
                </a:cubicBezTo>
                <a:cubicBezTo>
                  <a:pt x="57" y="44"/>
                  <a:pt x="57" y="44"/>
                  <a:pt x="57" y="44"/>
                </a:cubicBezTo>
                <a:cubicBezTo>
                  <a:pt x="57" y="43"/>
                  <a:pt x="57" y="42"/>
                  <a:pt x="56" y="42"/>
                </a:cubicBezTo>
                <a:cubicBezTo>
                  <a:pt x="56" y="42"/>
                  <a:pt x="56" y="42"/>
                  <a:pt x="56" y="42"/>
                </a:cubicBezTo>
                <a:cubicBezTo>
                  <a:pt x="56" y="41"/>
                  <a:pt x="55" y="41"/>
                  <a:pt x="54" y="41"/>
                </a:cubicBezTo>
                <a:close/>
                <a:moveTo>
                  <a:pt x="28" y="48"/>
                </a:moveTo>
                <a:cubicBezTo>
                  <a:pt x="28" y="46"/>
                  <a:pt x="28" y="46"/>
                  <a:pt x="28" y="46"/>
                </a:cubicBezTo>
                <a:cubicBezTo>
                  <a:pt x="16" y="46"/>
                  <a:pt x="16" y="46"/>
                  <a:pt x="16" y="46"/>
                </a:cubicBezTo>
                <a:cubicBezTo>
                  <a:pt x="16" y="48"/>
                  <a:pt x="16" y="48"/>
                  <a:pt x="16" y="48"/>
                </a:cubicBezTo>
                <a:cubicBezTo>
                  <a:pt x="28" y="48"/>
                  <a:pt x="28" y="48"/>
                  <a:pt x="28" y="48"/>
                </a:cubicBezTo>
                <a:close/>
                <a:moveTo>
                  <a:pt x="30" y="39"/>
                </a:moveTo>
                <a:cubicBezTo>
                  <a:pt x="30" y="39"/>
                  <a:pt x="30" y="39"/>
                  <a:pt x="30" y="39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38"/>
                  <a:pt x="32" y="37"/>
                  <a:pt x="33" y="37"/>
                </a:cubicBezTo>
                <a:cubicBezTo>
                  <a:pt x="16" y="37"/>
                  <a:pt x="16" y="37"/>
                  <a:pt x="16" y="37"/>
                </a:cubicBezTo>
                <a:cubicBezTo>
                  <a:pt x="16" y="39"/>
                  <a:pt x="16" y="39"/>
                  <a:pt x="16" y="39"/>
                </a:cubicBezTo>
                <a:cubicBezTo>
                  <a:pt x="30" y="39"/>
                  <a:pt x="30" y="39"/>
                  <a:pt x="30" y="39"/>
                </a:cubicBezTo>
                <a:close/>
                <a:moveTo>
                  <a:pt x="8" y="44"/>
                </a:moveTo>
                <a:cubicBezTo>
                  <a:pt x="7" y="44"/>
                  <a:pt x="7" y="44"/>
                  <a:pt x="7" y="44"/>
                </a:cubicBezTo>
                <a:cubicBezTo>
                  <a:pt x="7" y="45"/>
                  <a:pt x="7" y="45"/>
                  <a:pt x="7" y="45"/>
                </a:cubicBezTo>
                <a:cubicBezTo>
                  <a:pt x="7" y="50"/>
                  <a:pt x="7" y="50"/>
                  <a:pt x="7" y="50"/>
                </a:cubicBezTo>
                <a:cubicBezTo>
                  <a:pt x="7" y="51"/>
                  <a:pt x="7" y="51"/>
                  <a:pt x="7" y="51"/>
                </a:cubicBezTo>
                <a:cubicBezTo>
                  <a:pt x="8" y="51"/>
                  <a:pt x="8" y="51"/>
                  <a:pt x="8" y="51"/>
                </a:cubicBezTo>
                <a:cubicBezTo>
                  <a:pt x="13" y="51"/>
                  <a:pt x="13" y="51"/>
                  <a:pt x="13" y="51"/>
                </a:cubicBezTo>
                <a:cubicBezTo>
                  <a:pt x="14" y="51"/>
                  <a:pt x="14" y="51"/>
                  <a:pt x="14" y="51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45"/>
                  <a:pt x="14" y="45"/>
                  <a:pt x="14" y="45"/>
                </a:cubicBezTo>
                <a:cubicBezTo>
                  <a:pt x="14" y="44"/>
                  <a:pt x="14" y="44"/>
                  <a:pt x="14" y="44"/>
                </a:cubicBezTo>
                <a:cubicBezTo>
                  <a:pt x="13" y="44"/>
                  <a:pt x="13" y="44"/>
                  <a:pt x="13" y="44"/>
                </a:cubicBezTo>
                <a:cubicBezTo>
                  <a:pt x="8" y="44"/>
                  <a:pt x="8" y="44"/>
                  <a:pt x="8" y="44"/>
                </a:cubicBezTo>
                <a:close/>
                <a:moveTo>
                  <a:pt x="13" y="45"/>
                </a:moveTo>
                <a:cubicBezTo>
                  <a:pt x="9" y="45"/>
                  <a:pt x="9" y="45"/>
                  <a:pt x="9" y="45"/>
                </a:cubicBezTo>
                <a:cubicBezTo>
                  <a:pt x="9" y="49"/>
                  <a:pt x="9" y="49"/>
                  <a:pt x="9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5"/>
                  <a:pt x="13" y="45"/>
                  <a:pt x="13" y="45"/>
                </a:cubicBezTo>
                <a:close/>
                <a:moveTo>
                  <a:pt x="8" y="34"/>
                </a:moveTo>
                <a:cubicBezTo>
                  <a:pt x="7" y="34"/>
                  <a:pt x="7" y="34"/>
                  <a:pt x="7" y="34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41"/>
                  <a:pt x="7" y="41"/>
                  <a:pt x="7" y="41"/>
                </a:cubicBezTo>
                <a:cubicBezTo>
                  <a:pt x="7" y="42"/>
                  <a:pt x="7" y="42"/>
                  <a:pt x="7" y="42"/>
                </a:cubicBezTo>
                <a:cubicBezTo>
                  <a:pt x="8" y="42"/>
                  <a:pt x="8" y="42"/>
                  <a:pt x="8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4" y="42"/>
                  <a:pt x="14" y="42"/>
                  <a:pt x="14" y="42"/>
                </a:cubicBezTo>
                <a:cubicBezTo>
                  <a:pt x="14" y="41"/>
                  <a:pt x="14" y="41"/>
                  <a:pt x="14" y="41"/>
                </a:cubicBezTo>
                <a:cubicBezTo>
                  <a:pt x="14" y="35"/>
                  <a:pt x="14" y="35"/>
                  <a:pt x="14" y="35"/>
                </a:cubicBezTo>
                <a:cubicBezTo>
                  <a:pt x="14" y="34"/>
                  <a:pt x="14" y="34"/>
                  <a:pt x="14" y="34"/>
                </a:cubicBezTo>
                <a:cubicBezTo>
                  <a:pt x="13" y="34"/>
                  <a:pt x="13" y="34"/>
                  <a:pt x="13" y="34"/>
                </a:cubicBezTo>
                <a:cubicBezTo>
                  <a:pt x="8" y="34"/>
                  <a:pt x="8" y="34"/>
                  <a:pt x="8" y="34"/>
                </a:cubicBezTo>
                <a:close/>
                <a:moveTo>
                  <a:pt x="13" y="36"/>
                </a:moveTo>
                <a:cubicBezTo>
                  <a:pt x="9" y="36"/>
                  <a:pt x="9" y="36"/>
                  <a:pt x="9" y="36"/>
                </a:cubicBezTo>
                <a:cubicBezTo>
                  <a:pt x="9" y="40"/>
                  <a:pt x="9" y="40"/>
                  <a:pt x="9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36"/>
                  <a:pt x="13" y="36"/>
                  <a:pt x="13" y="36"/>
                </a:cubicBezTo>
                <a:close/>
                <a:moveTo>
                  <a:pt x="16" y="27"/>
                </a:moveTo>
                <a:cubicBezTo>
                  <a:pt x="16" y="29"/>
                  <a:pt x="16" y="29"/>
                  <a:pt x="16" y="29"/>
                </a:cubicBezTo>
                <a:cubicBezTo>
                  <a:pt x="36" y="29"/>
                  <a:pt x="36" y="29"/>
                  <a:pt x="36" y="29"/>
                </a:cubicBezTo>
                <a:cubicBezTo>
                  <a:pt x="36" y="27"/>
                  <a:pt x="36" y="27"/>
                  <a:pt x="36" y="27"/>
                </a:cubicBezTo>
                <a:cubicBezTo>
                  <a:pt x="16" y="27"/>
                  <a:pt x="16" y="27"/>
                  <a:pt x="16" y="27"/>
                </a:cubicBezTo>
                <a:close/>
                <a:moveTo>
                  <a:pt x="8" y="24"/>
                </a:moveTo>
                <a:cubicBezTo>
                  <a:pt x="7" y="24"/>
                  <a:pt x="7" y="24"/>
                  <a:pt x="7" y="24"/>
                </a:cubicBezTo>
                <a:cubicBezTo>
                  <a:pt x="7" y="25"/>
                  <a:pt x="7" y="25"/>
                  <a:pt x="7" y="25"/>
                </a:cubicBezTo>
                <a:cubicBezTo>
                  <a:pt x="7" y="31"/>
                  <a:pt x="7" y="31"/>
                  <a:pt x="7" y="31"/>
                </a:cubicBezTo>
                <a:cubicBezTo>
                  <a:pt x="7" y="32"/>
                  <a:pt x="7" y="32"/>
                  <a:pt x="7" y="32"/>
                </a:cubicBezTo>
                <a:cubicBezTo>
                  <a:pt x="8" y="32"/>
                  <a:pt x="8" y="32"/>
                  <a:pt x="8" y="32"/>
                </a:cubicBezTo>
                <a:cubicBezTo>
                  <a:pt x="13" y="32"/>
                  <a:pt x="13" y="32"/>
                  <a:pt x="13" y="32"/>
                </a:cubicBezTo>
                <a:cubicBezTo>
                  <a:pt x="14" y="32"/>
                  <a:pt x="14" y="32"/>
                  <a:pt x="14" y="32"/>
                </a:cubicBezTo>
                <a:cubicBezTo>
                  <a:pt x="14" y="31"/>
                  <a:pt x="14" y="31"/>
                  <a:pt x="14" y="31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8" y="24"/>
                  <a:pt x="8" y="24"/>
                  <a:pt x="8" y="24"/>
                </a:cubicBezTo>
                <a:close/>
                <a:moveTo>
                  <a:pt x="13" y="26"/>
                </a:moveTo>
                <a:cubicBezTo>
                  <a:pt x="9" y="26"/>
                  <a:pt x="9" y="26"/>
                  <a:pt x="9" y="26"/>
                </a:cubicBezTo>
                <a:cubicBezTo>
                  <a:pt x="9" y="30"/>
                  <a:pt x="9" y="30"/>
                  <a:pt x="9" y="30"/>
                </a:cubicBezTo>
                <a:cubicBezTo>
                  <a:pt x="13" y="30"/>
                  <a:pt x="13" y="30"/>
                  <a:pt x="13" y="30"/>
                </a:cubicBezTo>
                <a:cubicBezTo>
                  <a:pt x="13" y="26"/>
                  <a:pt x="13" y="26"/>
                  <a:pt x="13" y="26"/>
                </a:cubicBezTo>
                <a:close/>
                <a:moveTo>
                  <a:pt x="16" y="18"/>
                </a:moveTo>
                <a:cubicBezTo>
                  <a:pt x="16" y="20"/>
                  <a:pt x="16" y="20"/>
                  <a:pt x="16" y="20"/>
                </a:cubicBezTo>
                <a:cubicBezTo>
                  <a:pt x="36" y="20"/>
                  <a:pt x="36" y="20"/>
                  <a:pt x="36" y="20"/>
                </a:cubicBezTo>
                <a:cubicBezTo>
                  <a:pt x="36" y="18"/>
                  <a:pt x="36" y="18"/>
                  <a:pt x="36" y="18"/>
                </a:cubicBezTo>
                <a:cubicBezTo>
                  <a:pt x="16" y="18"/>
                  <a:pt x="16" y="18"/>
                  <a:pt x="16" y="18"/>
                </a:cubicBezTo>
                <a:close/>
                <a:moveTo>
                  <a:pt x="8" y="15"/>
                </a:moveTo>
                <a:cubicBezTo>
                  <a:pt x="7" y="15"/>
                  <a:pt x="7" y="15"/>
                  <a:pt x="7" y="15"/>
                </a:cubicBezTo>
                <a:cubicBezTo>
                  <a:pt x="7" y="16"/>
                  <a:pt x="7" y="16"/>
                  <a:pt x="7" y="16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3"/>
                  <a:pt x="7" y="23"/>
                  <a:pt x="7" y="23"/>
                </a:cubicBezTo>
                <a:cubicBezTo>
                  <a:pt x="8" y="23"/>
                  <a:pt x="8" y="23"/>
                  <a:pt x="8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15"/>
                  <a:pt x="14" y="15"/>
                  <a:pt x="14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8" y="15"/>
                  <a:pt x="8" y="15"/>
                  <a:pt x="8" y="15"/>
                </a:cubicBezTo>
                <a:close/>
                <a:moveTo>
                  <a:pt x="13" y="17"/>
                </a:moveTo>
                <a:cubicBezTo>
                  <a:pt x="9" y="17"/>
                  <a:pt x="9" y="17"/>
                  <a:pt x="9" y="17"/>
                </a:cubicBezTo>
                <a:cubicBezTo>
                  <a:pt x="9" y="21"/>
                  <a:pt x="9" y="21"/>
                  <a:pt x="9" y="21"/>
                </a:cubicBezTo>
                <a:cubicBezTo>
                  <a:pt x="13" y="21"/>
                  <a:pt x="13" y="21"/>
                  <a:pt x="13" y="21"/>
                </a:cubicBezTo>
                <a:cubicBezTo>
                  <a:pt x="13" y="17"/>
                  <a:pt x="13" y="17"/>
                  <a:pt x="13" y="17"/>
                </a:cubicBezTo>
                <a:close/>
                <a:moveTo>
                  <a:pt x="34" y="53"/>
                </a:moveTo>
                <a:cubicBezTo>
                  <a:pt x="42" y="63"/>
                  <a:pt x="42" y="63"/>
                  <a:pt x="42" y="63"/>
                </a:cubicBezTo>
                <a:cubicBezTo>
                  <a:pt x="42" y="64"/>
                  <a:pt x="44" y="64"/>
                  <a:pt x="45" y="64"/>
                </a:cubicBezTo>
                <a:cubicBezTo>
                  <a:pt x="46" y="63"/>
                  <a:pt x="46" y="63"/>
                  <a:pt x="46" y="63"/>
                </a:cubicBezTo>
                <a:cubicBezTo>
                  <a:pt x="55" y="46"/>
                  <a:pt x="55" y="46"/>
                  <a:pt x="55" y="46"/>
                </a:cubicBezTo>
                <a:cubicBezTo>
                  <a:pt x="56" y="45"/>
                  <a:pt x="55" y="43"/>
                  <a:pt x="54" y="43"/>
                </a:cubicBezTo>
                <a:cubicBezTo>
                  <a:pt x="53" y="42"/>
                  <a:pt x="51" y="43"/>
                  <a:pt x="50" y="44"/>
                </a:cubicBezTo>
                <a:cubicBezTo>
                  <a:pt x="43" y="57"/>
                  <a:pt x="43" y="57"/>
                  <a:pt x="43" y="57"/>
                </a:cubicBezTo>
                <a:cubicBezTo>
                  <a:pt x="39" y="50"/>
                  <a:pt x="39" y="50"/>
                  <a:pt x="39" y="50"/>
                </a:cubicBezTo>
                <a:cubicBezTo>
                  <a:pt x="38" y="49"/>
                  <a:pt x="36" y="49"/>
                  <a:pt x="35" y="50"/>
                </a:cubicBezTo>
                <a:cubicBezTo>
                  <a:pt x="34" y="51"/>
                  <a:pt x="34" y="52"/>
                  <a:pt x="34" y="53"/>
                </a:cubicBezTo>
                <a:close/>
              </a:path>
            </a:pathLst>
          </a:cu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2400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24" name="Freeform 38"/>
          <p:cNvSpPr>
            <a:spLocks noEditPoints="1"/>
          </p:cNvSpPr>
          <p:nvPr/>
        </p:nvSpPr>
        <p:spPr bwMode="auto">
          <a:xfrm>
            <a:off x="6660537" y="2510337"/>
            <a:ext cx="323849" cy="452967"/>
          </a:xfrm>
          <a:custGeom>
            <a:avLst/>
            <a:gdLst>
              <a:gd name="T0" fmla="*/ 172720 w 45"/>
              <a:gd name="T1" fmla="*/ 237268 h 63"/>
              <a:gd name="T2" fmla="*/ 183515 w 45"/>
              <a:gd name="T3" fmla="*/ 248053 h 63"/>
              <a:gd name="T4" fmla="*/ 70167 w 45"/>
              <a:gd name="T5" fmla="*/ 258838 h 63"/>
              <a:gd name="T6" fmla="*/ 53975 w 45"/>
              <a:gd name="T7" fmla="*/ 248053 h 63"/>
              <a:gd name="T8" fmla="*/ 70167 w 45"/>
              <a:gd name="T9" fmla="*/ 226483 h 63"/>
              <a:gd name="T10" fmla="*/ 21590 w 45"/>
              <a:gd name="T11" fmla="*/ 183344 h 63"/>
              <a:gd name="T12" fmla="*/ 37782 w 45"/>
              <a:gd name="T13" fmla="*/ 32355 h 63"/>
              <a:gd name="T14" fmla="*/ 205105 w 45"/>
              <a:gd name="T15" fmla="*/ 32355 h 63"/>
              <a:gd name="T16" fmla="*/ 221297 w 45"/>
              <a:gd name="T17" fmla="*/ 183344 h 63"/>
              <a:gd name="T18" fmla="*/ 172720 w 45"/>
              <a:gd name="T19" fmla="*/ 226483 h 63"/>
              <a:gd name="T20" fmla="*/ 124142 w 45"/>
              <a:gd name="T21" fmla="*/ 339725 h 63"/>
              <a:gd name="T22" fmla="*/ 70167 w 45"/>
              <a:gd name="T23" fmla="*/ 318155 h 63"/>
              <a:gd name="T24" fmla="*/ 53975 w 45"/>
              <a:gd name="T25" fmla="*/ 307370 h 63"/>
              <a:gd name="T26" fmla="*/ 172720 w 45"/>
              <a:gd name="T27" fmla="*/ 291193 h 63"/>
              <a:gd name="T28" fmla="*/ 183515 w 45"/>
              <a:gd name="T29" fmla="*/ 307370 h 63"/>
              <a:gd name="T30" fmla="*/ 145732 w 45"/>
              <a:gd name="T31" fmla="*/ 318155 h 63"/>
              <a:gd name="T32" fmla="*/ 80962 w 45"/>
              <a:gd name="T33" fmla="*/ 129419 h 63"/>
              <a:gd name="T34" fmla="*/ 113347 w 45"/>
              <a:gd name="T35" fmla="*/ 194129 h 63"/>
              <a:gd name="T36" fmla="*/ 134937 w 45"/>
              <a:gd name="T37" fmla="*/ 113242 h 63"/>
              <a:gd name="T38" fmla="*/ 97155 w 45"/>
              <a:gd name="T39" fmla="*/ 48532 h 63"/>
              <a:gd name="T40" fmla="*/ 172720 w 45"/>
              <a:gd name="T41" fmla="*/ 264231 h 63"/>
              <a:gd name="T42" fmla="*/ 183515 w 45"/>
              <a:gd name="T43" fmla="*/ 275015 h 63"/>
              <a:gd name="T44" fmla="*/ 70167 w 45"/>
              <a:gd name="T45" fmla="*/ 291193 h 63"/>
              <a:gd name="T46" fmla="*/ 53975 w 45"/>
              <a:gd name="T47" fmla="*/ 275015 h 63"/>
              <a:gd name="T48" fmla="*/ 151130 w 45"/>
              <a:gd name="T49" fmla="*/ 231876 h 63"/>
              <a:gd name="T50" fmla="*/ 151130 w 45"/>
              <a:gd name="T51" fmla="*/ 210306 h 63"/>
              <a:gd name="T52" fmla="*/ 199707 w 45"/>
              <a:gd name="T53" fmla="*/ 172559 h 63"/>
              <a:gd name="T54" fmla="*/ 215900 w 45"/>
              <a:gd name="T55" fmla="*/ 118634 h 63"/>
              <a:gd name="T56" fmla="*/ 118745 w 45"/>
              <a:gd name="T57" fmla="*/ 21570 h 63"/>
              <a:gd name="T58" fmla="*/ 26987 w 45"/>
              <a:gd name="T59" fmla="*/ 118634 h 63"/>
              <a:gd name="T60" fmla="*/ 43180 w 45"/>
              <a:gd name="T61" fmla="*/ 172559 h 63"/>
              <a:gd name="T62" fmla="*/ 91757 w 45"/>
              <a:gd name="T63" fmla="*/ 210306 h 63"/>
              <a:gd name="T64" fmla="*/ 91757 w 45"/>
              <a:gd name="T65" fmla="*/ 231876 h 6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45" h="63">
                <a:moveTo>
                  <a:pt x="32" y="42"/>
                </a:moveTo>
                <a:cubicBezTo>
                  <a:pt x="32" y="44"/>
                  <a:pt x="32" y="44"/>
                  <a:pt x="32" y="44"/>
                </a:cubicBezTo>
                <a:cubicBezTo>
                  <a:pt x="34" y="44"/>
                  <a:pt x="34" y="45"/>
                  <a:pt x="34" y="46"/>
                </a:cubicBezTo>
                <a:cubicBezTo>
                  <a:pt x="34" y="46"/>
                  <a:pt x="34" y="46"/>
                  <a:pt x="34" y="46"/>
                </a:cubicBezTo>
                <a:cubicBezTo>
                  <a:pt x="34" y="47"/>
                  <a:pt x="33" y="48"/>
                  <a:pt x="32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2" y="48"/>
                  <a:pt x="10" y="47"/>
                  <a:pt x="10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10" y="45"/>
                  <a:pt x="11" y="44"/>
                  <a:pt x="13" y="44"/>
                </a:cubicBezTo>
                <a:cubicBezTo>
                  <a:pt x="13" y="42"/>
                  <a:pt x="13" y="42"/>
                  <a:pt x="13" y="42"/>
                </a:cubicBezTo>
                <a:cubicBezTo>
                  <a:pt x="9" y="40"/>
                  <a:pt x="6" y="38"/>
                  <a:pt x="4" y="34"/>
                </a:cubicBezTo>
                <a:cubicBezTo>
                  <a:pt x="4" y="34"/>
                  <a:pt x="4" y="34"/>
                  <a:pt x="4" y="34"/>
                </a:cubicBezTo>
                <a:cubicBezTo>
                  <a:pt x="2" y="31"/>
                  <a:pt x="0" y="27"/>
                  <a:pt x="0" y="22"/>
                </a:cubicBezTo>
                <a:cubicBezTo>
                  <a:pt x="0" y="16"/>
                  <a:pt x="3" y="10"/>
                  <a:pt x="7" y="6"/>
                </a:cubicBezTo>
                <a:cubicBezTo>
                  <a:pt x="11" y="2"/>
                  <a:pt x="16" y="0"/>
                  <a:pt x="22" y="0"/>
                </a:cubicBezTo>
                <a:cubicBezTo>
                  <a:pt x="29" y="0"/>
                  <a:pt x="34" y="2"/>
                  <a:pt x="38" y="6"/>
                </a:cubicBezTo>
                <a:cubicBezTo>
                  <a:pt x="42" y="10"/>
                  <a:pt x="45" y="16"/>
                  <a:pt x="45" y="22"/>
                </a:cubicBezTo>
                <a:cubicBezTo>
                  <a:pt x="45" y="27"/>
                  <a:pt x="43" y="31"/>
                  <a:pt x="41" y="34"/>
                </a:cubicBezTo>
                <a:cubicBezTo>
                  <a:pt x="41" y="34"/>
                  <a:pt x="41" y="34"/>
                  <a:pt x="41" y="34"/>
                </a:cubicBezTo>
                <a:cubicBezTo>
                  <a:pt x="39" y="38"/>
                  <a:pt x="36" y="40"/>
                  <a:pt x="32" y="42"/>
                </a:cubicBezTo>
                <a:close/>
                <a:moveTo>
                  <a:pt x="27" y="59"/>
                </a:moveTo>
                <a:cubicBezTo>
                  <a:pt x="27" y="61"/>
                  <a:pt x="25" y="63"/>
                  <a:pt x="23" y="63"/>
                </a:cubicBezTo>
                <a:cubicBezTo>
                  <a:pt x="20" y="63"/>
                  <a:pt x="18" y="61"/>
                  <a:pt x="18" y="59"/>
                </a:cubicBezTo>
                <a:cubicBezTo>
                  <a:pt x="13" y="59"/>
                  <a:pt x="13" y="59"/>
                  <a:pt x="13" y="59"/>
                </a:cubicBezTo>
                <a:cubicBezTo>
                  <a:pt x="12" y="59"/>
                  <a:pt x="10" y="58"/>
                  <a:pt x="10" y="57"/>
                </a:cubicBezTo>
                <a:cubicBezTo>
                  <a:pt x="10" y="57"/>
                  <a:pt x="10" y="57"/>
                  <a:pt x="10" y="57"/>
                </a:cubicBezTo>
                <a:cubicBezTo>
                  <a:pt x="10" y="56"/>
                  <a:pt x="12" y="54"/>
                  <a:pt x="13" y="54"/>
                </a:cubicBezTo>
                <a:cubicBezTo>
                  <a:pt x="32" y="54"/>
                  <a:pt x="32" y="54"/>
                  <a:pt x="32" y="54"/>
                </a:cubicBezTo>
                <a:cubicBezTo>
                  <a:pt x="33" y="54"/>
                  <a:pt x="34" y="56"/>
                  <a:pt x="34" y="57"/>
                </a:cubicBezTo>
                <a:cubicBezTo>
                  <a:pt x="34" y="57"/>
                  <a:pt x="34" y="57"/>
                  <a:pt x="34" y="57"/>
                </a:cubicBezTo>
                <a:cubicBezTo>
                  <a:pt x="34" y="58"/>
                  <a:pt x="33" y="59"/>
                  <a:pt x="32" y="59"/>
                </a:cubicBezTo>
                <a:cubicBezTo>
                  <a:pt x="27" y="59"/>
                  <a:pt x="27" y="59"/>
                  <a:pt x="27" y="59"/>
                </a:cubicBezTo>
                <a:close/>
                <a:moveTo>
                  <a:pt x="18" y="9"/>
                </a:moveTo>
                <a:cubicBezTo>
                  <a:pt x="15" y="24"/>
                  <a:pt x="15" y="24"/>
                  <a:pt x="15" y="24"/>
                </a:cubicBezTo>
                <a:cubicBezTo>
                  <a:pt x="25" y="25"/>
                  <a:pt x="25" y="25"/>
                  <a:pt x="25" y="25"/>
                </a:cubicBezTo>
                <a:cubicBezTo>
                  <a:pt x="21" y="36"/>
                  <a:pt x="21" y="36"/>
                  <a:pt x="21" y="36"/>
                </a:cubicBezTo>
                <a:cubicBezTo>
                  <a:pt x="32" y="23"/>
                  <a:pt x="32" y="23"/>
                  <a:pt x="32" y="23"/>
                </a:cubicBezTo>
                <a:cubicBezTo>
                  <a:pt x="25" y="21"/>
                  <a:pt x="25" y="21"/>
                  <a:pt x="25" y="21"/>
                </a:cubicBezTo>
                <a:cubicBezTo>
                  <a:pt x="29" y="12"/>
                  <a:pt x="29" y="12"/>
                  <a:pt x="29" y="12"/>
                </a:cubicBezTo>
                <a:cubicBezTo>
                  <a:pt x="18" y="9"/>
                  <a:pt x="18" y="9"/>
                  <a:pt x="18" y="9"/>
                </a:cubicBezTo>
                <a:close/>
                <a:moveTo>
                  <a:pt x="13" y="49"/>
                </a:moveTo>
                <a:cubicBezTo>
                  <a:pt x="32" y="49"/>
                  <a:pt x="32" y="49"/>
                  <a:pt x="32" y="49"/>
                </a:cubicBezTo>
                <a:cubicBezTo>
                  <a:pt x="33" y="49"/>
                  <a:pt x="34" y="50"/>
                  <a:pt x="34" y="51"/>
                </a:cubicBezTo>
                <a:cubicBezTo>
                  <a:pt x="34" y="51"/>
                  <a:pt x="34" y="51"/>
                  <a:pt x="34" y="51"/>
                </a:cubicBezTo>
                <a:cubicBezTo>
                  <a:pt x="34" y="53"/>
                  <a:pt x="33" y="54"/>
                  <a:pt x="32" y="54"/>
                </a:cubicBezTo>
                <a:cubicBezTo>
                  <a:pt x="13" y="54"/>
                  <a:pt x="13" y="54"/>
                  <a:pt x="13" y="54"/>
                </a:cubicBezTo>
                <a:cubicBezTo>
                  <a:pt x="12" y="54"/>
                  <a:pt x="10" y="53"/>
                  <a:pt x="10" y="51"/>
                </a:cubicBezTo>
                <a:cubicBezTo>
                  <a:pt x="10" y="51"/>
                  <a:pt x="10" y="51"/>
                  <a:pt x="10" y="51"/>
                </a:cubicBezTo>
                <a:cubicBezTo>
                  <a:pt x="10" y="50"/>
                  <a:pt x="12" y="49"/>
                  <a:pt x="13" y="49"/>
                </a:cubicBezTo>
                <a:close/>
                <a:moveTo>
                  <a:pt x="28" y="43"/>
                </a:moveTo>
                <a:cubicBezTo>
                  <a:pt x="28" y="40"/>
                  <a:pt x="28" y="40"/>
                  <a:pt x="28" y="40"/>
                </a:cubicBezTo>
                <a:cubicBezTo>
                  <a:pt x="28" y="39"/>
                  <a:pt x="28" y="39"/>
                  <a:pt x="28" y="39"/>
                </a:cubicBezTo>
                <a:cubicBezTo>
                  <a:pt x="29" y="38"/>
                  <a:pt x="29" y="38"/>
                  <a:pt x="29" y="38"/>
                </a:cubicBezTo>
                <a:cubicBezTo>
                  <a:pt x="33" y="37"/>
                  <a:pt x="35" y="35"/>
                  <a:pt x="37" y="32"/>
                </a:cubicBezTo>
                <a:cubicBezTo>
                  <a:pt x="37" y="32"/>
                  <a:pt x="37" y="32"/>
                  <a:pt x="37" y="32"/>
                </a:cubicBezTo>
                <a:cubicBezTo>
                  <a:pt x="39" y="29"/>
                  <a:pt x="40" y="26"/>
                  <a:pt x="40" y="22"/>
                </a:cubicBezTo>
                <a:cubicBezTo>
                  <a:pt x="40" y="17"/>
                  <a:pt x="38" y="13"/>
                  <a:pt x="35" y="9"/>
                </a:cubicBezTo>
                <a:cubicBezTo>
                  <a:pt x="32" y="6"/>
                  <a:pt x="27" y="4"/>
                  <a:pt x="22" y="4"/>
                </a:cubicBezTo>
                <a:cubicBezTo>
                  <a:pt x="18" y="4"/>
                  <a:pt x="13" y="6"/>
                  <a:pt x="10" y="9"/>
                </a:cubicBezTo>
                <a:cubicBezTo>
                  <a:pt x="7" y="13"/>
                  <a:pt x="5" y="17"/>
                  <a:pt x="5" y="22"/>
                </a:cubicBezTo>
                <a:cubicBezTo>
                  <a:pt x="5" y="26"/>
                  <a:pt x="6" y="29"/>
                  <a:pt x="8" y="32"/>
                </a:cubicBezTo>
                <a:cubicBezTo>
                  <a:pt x="8" y="32"/>
                  <a:pt x="8" y="32"/>
                  <a:pt x="8" y="32"/>
                </a:cubicBezTo>
                <a:cubicBezTo>
                  <a:pt x="10" y="35"/>
                  <a:pt x="12" y="37"/>
                  <a:pt x="16" y="38"/>
                </a:cubicBezTo>
                <a:cubicBezTo>
                  <a:pt x="17" y="39"/>
                  <a:pt x="17" y="39"/>
                  <a:pt x="17" y="39"/>
                </a:cubicBezTo>
                <a:cubicBezTo>
                  <a:pt x="17" y="40"/>
                  <a:pt x="17" y="40"/>
                  <a:pt x="17" y="40"/>
                </a:cubicBezTo>
                <a:cubicBezTo>
                  <a:pt x="17" y="43"/>
                  <a:pt x="17" y="43"/>
                  <a:pt x="17" y="43"/>
                </a:cubicBezTo>
                <a:lnTo>
                  <a:pt x="28" y="43"/>
                </a:lnTo>
                <a:close/>
              </a:path>
            </a:pathLst>
          </a:cu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2400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25" name="Text Box 38"/>
          <p:cNvSpPr txBox="1">
            <a:spLocks noChangeArrowheads="1"/>
          </p:cNvSpPr>
          <p:nvPr/>
        </p:nvSpPr>
        <p:spPr bwMode="auto">
          <a:xfrm>
            <a:off x="7001319" y="4718020"/>
            <a:ext cx="3368230" cy="1618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zh-CN" altLang="en-US" sz="1600" b="1">
                <a:solidFill>
                  <a:srgbClr val="33CCFF"/>
                </a:solidFill>
                <a:ea typeface="微软雅黑" panose="020B0503020204020204" pitchFamily="34" charset="-122"/>
              </a:rPr>
              <a:t>单击添加标题文本</a:t>
            </a:r>
          </a:p>
          <a:p>
            <a:pPr eaLnBrk="1" fontAlgn="auto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zh-CN" altLang="en-US" sz="1333">
                <a:solidFill>
                  <a:srgbClr val="5F5F5F"/>
                </a:solidFill>
                <a:ea typeface="微软雅黑" panose="020B0503020204020204" pitchFamily="34" charset="-122"/>
              </a:rPr>
              <a:t>单击添加文本 单击添加文本 单击添加文本</a:t>
            </a:r>
          </a:p>
          <a:p>
            <a:pPr eaLnBrk="1" fontAlgn="auto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zh-CN" altLang="en-US" sz="1333">
                <a:solidFill>
                  <a:srgbClr val="5F5F5F"/>
                </a:solidFill>
                <a:ea typeface="微软雅黑" panose="020B0503020204020204" pitchFamily="34" charset="-122"/>
              </a:rPr>
              <a:t>单击添加文本 单击添加文本 单击添加文本</a:t>
            </a:r>
          </a:p>
          <a:p>
            <a:pPr eaLnBrk="1" fontAlgn="auto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zh-CN" altLang="en-US" sz="1333">
                <a:solidFill>
                  <a:srgbClr val="5F5F5F"/>
                </a:solidFill>
                <a:ea typeface="微软雅黑" panose="020B0503020204020204" pitchFamily="34" charset="-122"/>
              </a:rPr>
              <a:t>单击添加文本 单击添加文本 单击添加文本</a:t>
            </a:r>
          </a:p>
          <a:p>
            <a:pPr eaLnBrk="1" fontAlgn="auto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zh-CN" altLang="en-US" sz="1333">
                <a:solidFill>
                  <a:srgbClr val="5F5F5F"/>
                </a:solidFill>
                <a:ea typeface="微软雅黑" panose="020B0503020204020204" pitchFamily="34" charset="-122"/>
              </a:rPr>
              <a:t>单击添加文本 单击添加文本 单击添加文本</a:t>
            </a:r>
          </a:p>
          <a:p>
            <a:pPr eaLnBrk="1" fontAlgn="auto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zh-CN" altLang="en-US" sz="1333">
                <a:solidFill>
                  <a:srgbClr val="5F5F5F"/>
                </a:solidFill>
                <a:ea typeface="微软雅黑" panose="020B0503020204020204" pitchFamily="34" charset="-122"/>
              </a:rPr>
              <a:t>单击添加文本 单击添加文本 单击添加文本</a:t>
            </a:r>
          </a:p>
        </p:txBody>
      </p:sp>
    </p:spTree>
    <p:extLst>
      <p:ext uri="{BB962C8B-B14F-4D97-AF65-F5344CB8AC3E}">
        <p14:creationId xmlns:p14="http://schemas.microsoft.com/office/powerpoint/2010/main" val="3416188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 animBg="1"/>
      <p:bldP spid="24" grpId="0" animBg="1"/>
      <p:bldP spid="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456</Words>
  <Application>Microsoft Office PowerPoint</Application>
  <PresentationFormat>自定义</PresentationFormat>
  <Paragraphs>33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2019-08-28T09:01:01Z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