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3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2019/8/28</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3"/>
          <p:cNvGrpSpPr/>
          <p:nvPr/>
        </p:nvGrpSpPr>
        <p:grpSpPr>
          <a:xfrm>
            <a:off x="791787" y="2450151"/>
            <a:ext cx="4568823" cy="4568405"/>
            <a:chOff x="609600" y="2316187"/>
            <a:chExt cx="3625850" cy="3625850"/>
          </a:xfrm>
        </p:grpSpPr>
        <p:sp>
          <p:nvSpPr>
            <p:cNvPr id="69" name="Oval 30"/>
            <p:cNvSpPr>
              <a:spLocks noChangeArrowheads="1"/>
            </p:cNvSpPr>
            <p:nvPr/>
          </p:nvSpPr>
          <p:spPr bwMode="ltGray">
            <a:xfrm>
              <a:off x="609600" y="2316187"/>
              <a:ext cx="3625850" cy="3625850"/>
            </a:xfrm>
            <a:prstGeom prst="ellipse">
              <a:avLst/>
            </a:pr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p:spPr>
          <p:txBody>
            <a:bodyPr lIns="0" rIns="0" anchor="ctr"/>
            <a:lstStyle/>
            <a:p>
              <a:pPr algn="ctr" defTabSz="1152144">
                <a:lnSpc>
                  <a:spcPct val="120000"/>
                </a:lnSpc>
                <a:spcBef>
                  <a:spcPts val="756"/>
                </a:spcBef>
                <a:spcAft>
                  <a:spcPts val="756"/>
                </a:spcAft>
                <a:defRPr/>
              </a:pPr>
              <a:endParaRPr lang="zh-CN" altLang="zh-CN" sz="3500" kern="0">
                <a:solidFill>
                  <a:sysClr val="window" lastClr="FFFFFF"/>
                </a:solidFill>
                <a:latin typeface="Impact" pitchFamily="34" charset="0"/>
                <a:ea typeface="微软雅黑" pitchFamily="34" charset="-122"/>
              </a:endParaRPr>
            </a:p>
          </p:txBody>
        </p:sp>
        <p:sp>
          <p:nvSpPr>
            <p:cNvPr id="70" name="Text Box 18"/>
            <p:cNvSpPr txBox="1">
              <a:spLocks noChangeArrowheads="1"/>
            </p:cNvSpPr>
            <p:nvPr/>
          </p:nvSpPr>
          <p:spPr bwMode="black">
            <a:xfrm>
              <a:off x="1482725" y="2511449"/>
              <a:ext cx="1882775" cy="378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algn="ctr" defTabSz="1152144" eaLnBrk="1" fontAlgn="auto" hangingPunct="1">
                <a:spcBef>
                  <a:spcPct val="50000"/>
                </a:spcBef>
                <a:spcAft>
                  <a:spcPts val="0"/>
                </a:spcAft>
                <a:defRPr/>
              </a:pPr>
              <a:r>
                <a:rPr lang="zh-CN" altLang="en-US" sz="2500" b="1" i="0" kern="0" dirty="0">
                  <a:solidFill>
                    <a:srgbClr val="FFFFFF"/>
                  </a:solidFill>
                  <a:latin typeface="微软雅黑" pitchFamily="34" charset="-122"/>
                  <a:ea typeface="微软雅黑" pitchFamily="34" charset="-122"/>
                  <a:cs typeface="Arial" charset="0"/>
                </a:rPr>
                <a:t>文本</a:t>
              </a:r>
              <a:endParaRPr lang="en-US" altLang="zh-CN" sz="2500" b="1" i="0" kern="0" dirty="0">
                <a:solidFill>
                  <a:srgbClr val="FFFFFF"/>
                </a:solidFill>
                <a:latin typeface="微软雅黑" pitchFamily="34" charset="-122"/>
                <a:ea typeface="微软雅黑" pitchFamily="34" charset="-122"/>
                <a:cs typeface="Arial" charset="0"/>
              </a:endParaRPr>
            </a:p>
          </p:txBody>
        </p:sp>
      </p:grpSp>
      <p:grpSp>
        <p:nvGrpSpPr>
          <p:cNvPr id="71" name="组合 6"/>
          <p:cNvGrpSpPr/>
          <p:nvPr/>
        </p:nvGrpSpPr>
        <p:grpSpPr>
          <a:xfrm>
            <a:off x="1231867" y="3416238"/>
            <a:ext cx="3688664" cy="3612319"/>
            <a:chOff x="958850" y="3082950"/>
            <a:chExt cx="2927350" cy="2867025"/>
          </a:xfrm>
        </p:grpSpPr>
        <p:sp>
          <p:nvSpPr>
            <p:cNvPr id="72" name="Oval 31"/>
            <p:cNvSpPr>
              <a:spLocks noChangeArrowheads="1"/>
            </p:cNvSpPr>
            <p:nvPr/>
          </p:nvSpPr>
          <p:spPr bwMode="ltGray">
            <a:xfrm>
              <a:off x="958850" y="3082950"/>
              <a:ext cx="2927350" cy="2867025"/>
            </a:xfrm>
            <a:prstGeom prst="ellipse">
              <a:avLst/>
            </a:pr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p:spPr>
          <p:txBody>
            <a:bodyPr lIns="0" rIns="0" anchor="ctr"/>
            <a:lstStyle/>
            <a:p>
              <a:pPr algn="ctr" defTabSz="1152144">
                <a:lnSpc>
                  <a:spcPct val="120000"/>
                </a:lnSpc>
                <a:spcBef>
                  <a:spcPts val="756"/>
                </a:spcBef>
                <a:spcAft>
                  <a:spcPts val="756"/>
                </a:spcAft>
                <a:defRPr/>
              </a:pPr>
              <a:endParaRPr lang="zh-CN" altLang="zh-CN" sz="3500" kern="0">
                <a:solidFill>
                  <a:sysClr val="window" lastClr="FFFFFF"/>
                </a:solidFill>
                <a:latin typeface="Impact" pitchFamily="34" charset="0"/>
                <a:ea typeface="微软雅黑" pitchFamily="34" charset="-122"/>
              </a:endParaRPr>
            </a:p>
          </p:txBody>
        </p:sp>
        <p:sp>
          <p:nvSpPr>
            <p:cNvPr id="73" name="Text Box 18"/>
            <p:cNvSpPr txBox="1">
              <a:spLocks noChangeArrowheads="1"/>
            </p:cNvSpPr>
            <p:nvPr/>
          </p:nvSpPr>
          <p:spPr bwMode="black">
            <a:xfrm>
              <a:off x="1482725" y="3278211"/>
              <a:ext cx="1882775" cy="354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algn="ctr" defTabSz="1152144" eaLnBrk="1" fontAlgn="auto" hangingPunct="1">
                <a:spcBef>
                  <a:spcPct val="50000"/>
                </a:spcBef>
                <a:spcAft>
                  <a:spcPts val="0"/>
                </a:spcAft>
                <a:defRPr/>
              </a:pPr>
              <a:r>
                <a:rPr lang="zh-CN" altLang="en-US" sz="2300" b="1" i="0" kern="0" dirty="0">
                  <a:solidFill>
                    <a:srgbClr val="FFFFFF"/>
                  </a:solidFill>
                  <a:latin typeface="微软雅黑" pitchFamily="34" charset="-122"/>
                  <a:ea typeface="微软雅黑" pitchFamily="34" charset="-122"/>
                  <a:cs typeface="Arial" charset="0"/>
                </a:rPr>
                <a:t>文本</a:t>
              </a:r>
              <a:endParaRPr lang="en-US" altLang="zh-CN" sz="2300" b="1" i="0" kern="0" dirty="0">
                <a:solidFill>
                  <a:srgbClr val="FFFFFF"/>
                </a:solidFill>
                <a:latin typeface="微软雅黑" pitchFamily="34" charset="-122"/>
                <a:ea typeface="微软雅黑" pitchFamily="34" charset="-122"/>
                <a:cs typeface="Arial" charset="0"/>
              </a:endParaRPr>
            </a:p>
          </p:txBody>
        </p:sp>
      </p:grpSp>
      <p:grpSp>
        <p:nvGrpSpPr>
          <p:cNvPr id="74" name="组合 9"/>
          <p:cNvGrpSpPr/>
          <p:nvPr/>
        </p:nvGrpSpPr>
        <p:grpSpPr>
          <a:xfrm>
            <a:off x="1729957" y="4334317"/>
            <a:ext cx="2722490" cy="2696238"/>
            <a:chOff x="1354138" y="3811612"/>
            <a:chExt cx="2160587" cy="2139950"/>
          </a:xfrm>
        </p:grpSpPr>
        <p:sp>
          <p:nvSpPr>
            <p:cNvPr id="75" name="Oval 32"/>
            <p:cNvSpPr>
              <a:spLocks noChangeArrowheads="1"/>
            </p:cNvSpPr>
            <p:nvPr/>
          </p:nvSpPr>
          <p:spPr bwMode="gray">
            <a:xfrm>
              <a:off x="1354138" y="3811612"/>
              <a:ext cx="2160587" cy="2139950"/>
            </a:xfrm>
            <a:prstGeom prst="ellipse">
              <a:avLst/>
            </a:pr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p:spPr>
          <p:txBody>
            <a:bodyPr lIns="0" rIns="0" anchor="ctr"/>
            <a:lstStyle/>
            <a:p>
              <a:pPr algn="ctr" defTabSz="1152144">
                <a:lnSpc>
                  <a:spcPct val="120000"/>
                </a:lnSpc>
                <a:spcBef>
                  <a:spcPts val="756"/>
                </a:spcBef>
                <a:spcAft>
                  <a:spcPts val="756"/>
                </a:spcAft>
                <a:defRPr/>
              </a:pPr>
              <a:endParaRPr lang="zh-CN" altLang="zh-CN" sz="3500" kern="0">
                <a:solidFill>
                  <a:sysClr val="window" lastClr="FFFFFF"/>
                </a:solidFill>
                <a:latin typeface="Impact" pitchFamily="34" charset="0"/>
                <a:ea typeface="微软雅黑" pitchFamily="34" charset="-122"/>
              </a:endParaRPr>
            </a:p>
          </p:txBody>
        </p:sp>
        <p:sp>
          <p:nvSpPr>
            <p:cNvPr id="76" name="Text Box 18"/>
            <p:cNvSpPr txBox="1">
              <a:spLocks noChangeArrowheads="1"/>
            </p:cNvSpPr>
            <p:nvPr/>
          </p:nvSpPr>
          <p:spPr bwMode="black">
            <a:xfrm>
              <a:off x="1482725" y="4070375"/>
              <a:ext cx="1882775" cy="354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algn="ctr" defTabSz="1152144" eaLnBrk="1" fontAlgn="auto" hangingPunct="1">
                <a:spcBef>
                  <a:spcPct val="50000"/>
                </a:spcBef>
                <a:spcAft>
                  <a:spcPts val="0"/>
                </a:spcAft>
                <a:defRPr/>
              </a:pPr>
              <a:r>
                <a:rPr lang="zh-CN" altLang="en-US" sz="2300" b="1" i="0" kern="0" dirty="0">
                  <a:solidFill>
                    <a:srgbClr val="FFFFFF"/>
                  </a:solidFill>
                  <a:latin typeface="微软雅黑" pitchFamily="34" charset="-122"/>
                  <a:ea typeface="微软雅黑" pitchFamily="34" charset="-122"/>
                  <a:cs typeface="Arial" charset="0"/>
                </a:rPr>
                <a:t>文本</a:t>
              </a:r>
              <a:endParaRPr lang="en-US" altLang="zh-CN" sz="2300" b="1" i="0" kern="0" dirty="0">
                <a:solidFill>
                  <a:srgbClr val="FFFFFF"/>
                </a:solidFill>
                <a:latin typeface="微软雅黑" pitchFamily="34" charset="-122"/>
                <a:ea typeface="微软雅黑" pitchFamily="34" charset="-122"/>
                <a:cs typeface="Arial" charset="0"/>
              </a:endParaRPr>
            </a:p>
          </p:txBody>
        </p:sp>
      </p:grpSp>
      <p:grpSp>
        <p:nvGrpSpPr>
          <p:cNvPr id="77" name="组合 12"/>
          <p:cNvGrpSpPr/>
          <p:nvPr/>
        </p:nvGrpSpPr>
        <p:grpSpPr>
          <a:xfrm>
            <a:off x="2012009" y="5208395"/>
            <a:ext cx="2260407" cy="1830161"/>
            <a:chOff x="1577975" y="4505350"/>
            <a:chExt cx="1793875" cy="1452562"/>
          </a:xfrm>
        </p:grpSpPr>
        <p:sp>
          <p:nvSpPr>
            <p:cNvPr id="78" name="Oval 33"/>
            <p:cNvSpPr>
              <a:spLocks noChangeArrowheads="1"/>
            </p:cNvSpPr>
            <p:nvPr/>
          </p:nvSpPr>
          <p:spPr bwMode="ltGray">
            <a:xfrm>
              <a:off x="1704975" y="4505350"/>
              <a:ext cx="1484313" cy="1452562"/>
            </a:xfrm>
            <a:prstGeom prst="ellipse">
              <a:avLst/>
            </a:pr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p:spPr>
          <p:txBody>
            <a:bodyPr lIns="0" rIns="0" anchor="ctr"/>
            <a:lstStyle/>
            <a:p>
              <a:pPr algn="ctr" defTabSz="1152144">
                <a:lnSpc>
                  <a:spcPct val="120000"/>
                </a:lnSpc>
                <a:spcBef>
                  <a:spcPts val="756"/>
                </a:spcBef>
                <a:spcAft>
                  <a:spcPts val="756"/>
                </a:spcAft>
                <a:defRPr/>
              </a:pPr>
              <a:endParaRPr lang="zh-CN" altLang="zh-CN" sz="3500" kern="0">
                <a:solidFill>
                  <a:sysClr val="window" lastClr="FFFFFF"/>
                </a:solidFill>
                <a:latin typeface="Impact" pitchFamily="34" charset="0"/>
                <a:ea typeface="微软雅黑" pitchFamily="34" charset="-122"/>
              </a:endParaRPr>
            </a:p>
          </p:txBody>
        </p:sp>
        <p:sp>
          <p:nvSpPr>
            <p:cNvPr id="79" name="Text Box 18"/>
            <p:cNvSpPr txBox="1">
              <a:spLocks noChangeArrowheads="1"/>
            </p:cNvSpPr>
            <p:nvPr/>
          </p:nvSpPr>
          <p:spPr bwMode="black">
            <a:xfrm>
              <a:off x="1577975" y="5091137"/>
              <a:ext cx="1793875" cy="3175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algn="ctr" defTabSz="1152144" eaLnBrk="1" fontAlgn="auto" hangingPunct="1">
                <a:spcBef>
                  <a:spcPct val="50000"/>
                </a:spcBef>
                <a:spcAft>
                  <a:spcPts val="0"/>
                </a:spcAft>
                <a:defRPr/>
              </a:pPr>
              <a:r>
                <a:rPr lang="zh-CN" altLang="en-US" sz="2000" b="1" i="0" kern="0" dirty="0">
                  <a:solidFill>
                    <a:srgbClr val="FFFFFF"/>
                  </a:solidFill>
                  <a:latin typeface="微软雅黑" pitchFamily="34" charset="-122"/>
                  <a:ea typeface="微软雅黑" pitchFamily="34" charset="-122"/>
                  <a:cs typeface="Arial" charset="0"/>
                </a:rPr>
                <a:t>文本</a:t>
              </a:r>
              <a:endParaRPr lang="en-US" altLang="zh-CN" sz="2000" b="1" i="0" kern="0" dirty="0">
                <a:solidFill>
                  <a:srgbClr val="FFFFFF"/>
                </a:solidFill>
                <a:latin typeface="微软雅黑" pitchFamily="34" charset="-122"/>
                <a:ea typeface="微软雅黑" pitchFamily="34" charset="-122"/>
                <a:cs typeface="Arial" charset="0"/>
              </a:endParaRPr>
            </a:p>
          </p:txBody>
        </p:sp>
      </p:grpSp>
      <p:grpSp>
        <p:nvGrpSpPr>
          <p:cNvPr id="80" name="组合 15"/>
          <p:cNvGrpSpPr/>
          <p:nvPr/>
        </p:nvGrpSpPr>
        <p:grpSpPr>
          <a:xfrm>
            <a:off x="635759" y="1584077"/>
            <a:ext cx="4800865" cy="588052"/>
            <a:chOff x="485775" y="1843088"/>
            <a:chExt cx="3810000" cy="466725"/>
          </a:xfrm>
        </p:grpSpPr>
        <p:sp>
          <p:nvSpPr>
            <p:cNvPr id="81" name="AutoShape 16"/>
            <p:cNvSpPr>
              <a:spLocks noChangeArrowheads="1"/>
            </p:cNvSpPr>
            <p:nvPr/>
          </p:nvSpPr>
          <p:spPr bwMode="gray">
            <a:xfrm>
              <a:off x="485775" y="1843088"/>
              <a:ext cx="3810000" cy="466725"/>
            </a:xfrm>
            <a:prstGeom prst="roundRect">
              <a:avLst>
                <a:gd name="adj" fmla="val 50000"/>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p:spPr>
          <p:txBody>
            <a:bodyPr anchor="ctr"/>
            <a:lstStyle/>
            <a:p>
              <a:pPr algn="ctr" defTabSz="1152144">
                <a:lnSpc>
                  <a:spcPct val="120000"/>
                </a:lnSpc>
                <a:defRPr/>
              </a:pPr>
              <a:endParaRPr lang="zh-CN" altLang="zh-CN" sz="2300" b="1" kern="0" dirty="0">
                <a:solidFill>
                  <a:sysClr val="window" lastClr="FFFFFF"/>
                </a:solidFill>
                <a:latin typeface="微软雅黑" pitchFamily="34" charset="-122"/>
                <a:ea typeface="微软雅黑" pitchFamily="34" charset="-122"/>
              </a:endParaRPr>
            </a:p>
          </p:txBody>
        </p:sp>
        <p:sp>
          <p:nvSpPr>
            <p:cNvPr id="82" name="AutoShape 17"/>
            <p:cNvSpPr>
              <a:spLocks noChangeArrowheads="1"/>
            </p:cNvSpPr>
            <p:nvPr/>
          </p:nvSpPr>
          <p:spPr bwMode="gray">
            <a:xfrm flipH="1">
              <a:off x="4106093" y="1882776"/>
              <a:ext cx="170060" cy="390525"/>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en-US" sz="2300" kern="0" dirty="0">
                <a:solidFill>
                  <a:sysClr val="windowText" lastClr="000000"/>
                </a:solidFill>
                <a:latin typeface="微软雅黑" pitchFamily="34" charset="-122"/>
                <a:ea typeface="宋体" charset="-122"/>
              </a:endParaRPr>
            </a:p>
          </p:txBody>
        </p:sp>
        <p:sp>
          <p:nvSpPr>
            <p:cNvPr id="83" name="AutoShape 18"/>
            <p:cNvSpPr>
              <a:spLocks noChangeArrowheads="1"/>
            </p:cNvSpPr>
            <p:nvPr/>
          </p:nvSpPr>
          <p:spPr bwMode="gray">
            <a:xfrm>
              <a:off x="508668" y="1884363"/>
              <a:ext cx="170060" cy="384175"/>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en-US" sz="2300" kern="0" dirty="0">
                <a:solidFill>
                  <a:sysClr val="windowText" lastClr="000000"/>
                </a:solidFill>
                <a:latin typeface="微软雅黑" pitchFamily="34" charset="-122"/>
                <a:ea typeface="宋体" charset="-122"/>
              </a:endParaRPr>
            </a:p>
          </p:txBody>
        </p:sp>
        <p:sp>
          <p:nvSpPr>
            <p:cNvPr id="84" name="TextBox 83"/>
            <p:cNvSpPr txBox="1">
              <a:spLocks noChangeArrowheads="1"/>
            </p:cNvSpPr>
            <p:nvPr/>
          </p:nvSpPr>
          <p:spPr bwMode="auto">
            <a:xfrm>
              <a:off x="1570037" y="1937950"/>
              <a:ext cx="1728787" cy="25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ctr" defTabSz="1152144">
                <a:defRPr/>
              </a:pPr>
              <a:r>
                <a:rPr lang="zh-CN" altLang="zh-CN" sz="1500" b="1" kern="0" dirty="0">
                  <a:solidFill>
                    <a:srgbClr val="FFFFFF"/>
                  </a:solidFill>
                  <a:latin typeface="微软雅黑" pitchFamily="34" charset="-122"/>
                  <a:ea typeface="微软雅黑" pitchFamily="34" charset="-122"/>
                  <a:cs typeface="宋体" pitchFamily="2" charset="-122"/>
                </a:rPr>
                <a:t>单击此处添加标题</a:t>
              </a:r>
            </a:p>
          </p:txBody>
        </p:sp>
      </p:grpSp>
      <p:grpSp>
        <p:nvGrpSpPr>
          <p:cNvPr id="85" name="组合 20"/>
          <p:cNvGrpSpPr/>
          <p:nvPr/>
        </p:nvGrpSpPr>
        <p:grpSpPr>
          <a:xfrm>
            <a:off x="5580652" y="2336141"/>
            <a:ext cx="5292953" cy="1128100"/>
            <a:chOff x="4410075" y="2439988"/>
            <a:chExt cx="4200525" cy="895350"/>
          </a:xfrm>
        </p:grpSpPr>
        <p:sp>
          <p:nvSpPr>
            <p:cNvPr id="86" name="AutoShape 14"/>
            <p:cNvSpPr>
              <a:spLocks noChangeArrowheads="1"/>
            </p:cNvSpPr>
            <p:nvPr/>
          </p:nvSpPr>
          <p:spPr bwMode="gray">
            <a:xfrm>
              <a:off x="4648200" y="2439988"/>
              <a:ext cx="3962400" cy="895350"/>
            </a:xfrm>
            <a:prstGeom prst="roundRect">
              <a:avLst>
                <a:gd name="adj" fmla="val 16667"/>
              </a:avLst>
            </a:prstGeom>
            <a:gradFill rotWithShape="1">
              <a:gsLst>
                <a:gs pos="0">
                  <a:srgbClr val="DDDDDD"/>
                </a:gs>
                <a:gs pos="50000">
                  <a:srgbClr val="F2F2F2"/>
                </a:gs>
                <a:gs pos="100000">
                  <a:srgbClr val="DDDDDD"/>
                </a:gs>
              </a:gsLst>
              <a:lin ang="2700000" scaled="1"/>
            </a:gradFill>
            <a:ln w="158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87" name="AutoShape 20"/>
            <p:cNvSpPr>
              <a:spLocks noChangeArrowheads="1"/>
            </p:cNvSpPr>
            <p:nvPr/>
          </p:nvSpPr>
          <p:spPr bwMode="gray">
            <a:xfrm rot="5400000">
              <a:off x="4410075" y="2643188"/>
              <a:ext cx="488950" cy="488950"/>
            </a:xfrm>
            <a:prstGeom prst="diamond">
              <a:avLst/>
            </a:prstGeom>
            <a:solidFill>
              <a:srgbClr val="2676FF">
                <a:lumMod val="75000"/>
              </a:srgbClr>
            </a:solidFill>
            <a:ln w="19050">
              <a:solidFill>
                <a:srgbClr val="F8F8F8"/>
              </a:solidFill>
              <a:miter lim="800000"/>
              <a:headEnd/>
              <a:tailEnd/>
            </a:ln>
            <a:effectLst>
              <a:outerShdw sy="50000" rotWithShape="0">
                <a:srgbClr val="000000">
                  <a:alpha val="50000"/>
                </a:srgbClr>
              </a:outerShdw>
            </a:effec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88" name="TextBox 20"/>
            <p:cNvSpPr txBox="1"/>
            <p:nvPr/>
          </p:nvSpPr>
          <p:spPr bwMode="auto">
            <a:xfrm>
              <a:off x="5004048" y="2599123"/>
              <a:ext cx="2952328" cy="549621"/>
            </a:xfrm>
            <a:prstGeom prst="rect">
              <a:avLst/>
            </a:prstGeom>
            <a:noFill/>
          </p:spPr>
          <p:txBody>
            <a:bodyPr vert="horz" wrap="square" lIns="91440" tIns="45720" rIns="91440" bIns="45720" numCol="1" anchor="t" anchorCtr="0" compatLnSpc="1">
              <a:prstTxWarp prst="textNoShape">
                <a:avLst/>
              </a:prstTxWarp>
              <a:spAutoFit/>
            </a:bodyPr>
            <a:lstStyle/>
            <a:p>
              <a:pPr algn="ctr" defTabSz="1152144">
                <a:lnSpc>
                  <a:spcPct val="150000"/>
                </a:lnSpc>
                <a:defRPr/>
              </a:pPr>
              <a:r>
                <a:rPr lang="zh-CN" altLang="en-US" sz="1300" kern="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89" name="组合 24"/>
          <p:cNvGrpSpPr/>
          <p:nvPr/>
        </p:nvGrpSpPr>
        <p:grpSpPr>
          <a:xfrm>
            <a:off x="5580652" y="3524246"/>
            <a:ext cx="5292953" cy="1128100"/>
            <a:chOff x="4410075" y="3382963"/>
            <a:chExt cx="4200525" cy="895350"/>
          </a:xfrm>
        </p:grpSpPr>
        <p:sp>
          <p:nvSpPr>
            <p:cNvPr id="90" name="AutoShape 13"/>
            <p:cNvSpPr>
              <a:spLocks noChangeArrowheads="1"/>
            </p:cNvSpPr>
            <p:nvPr/>
          </p:nvSpPr>
          <p:spPr bwMode="gray">
            <a:xfrm>
              <a:off x="4648200" y="3382963"/>
              <a:ext cx="3962400" cy="895350"/>
            </a:xfrm>
            <a:prstGeom prst="roundRect">
              <a:avLst>
                <a:gd name="adj" fmla="val 16667"/>
              </a:avLst>
            </a:prstGeom>
            <a:gradFill rotWithShape="1">
              <a:gsLst>
                <a:gs pos="0">
                  <a:srgbClr val="DDDDDD"/>
                </a:gs>
                <a:gs pos="50000">
                  <a:srgbClr val="F2F2F2"/>
                </a:gs>
                <a:gs pos="100000">
                  <a:srgbClr val="DDDDDD"/>
                </a:gs>
              </a:gsLst>
              <a:lin ang="2700000" scaled="1"/>
            </a:gradFill>
            <a:ln w="158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91" name="AutoShape 21"/>
            <p:cNvSpPr>
              <a:spLocks noChangeArrowheads="1"/>
            </p:cNvSpPr>
            <p:nvPr/>
          </p:nvSpPr>
          <p:spPr bwMode="gray">
            <a:xfrm rot="5400000">
              <a:off x="4410075" y="3586163"/>
              <a:ext cx="488950" cy="488950"/>
            </a:xfrm>
            <a:prstGeom prst="diamond">
              <a:avLst/>
            </a:prstGeom>
            <a:solidFill>
              <a:srgbClr val="2676FF">
                <a:lumMod val="60000"/>
                <a:lumOff val="40000"/>
              </a:srgbClr>
            </a:solidFill>
            <a:ln w="19050">
              <a:solidFill>
                <a:srgbClr val="F8F8F8"/>
              </a:solidFill>
              <a:miter lim="800000"/>
              <a:headEnd/>
              <a:tailEnd/>
            </a:ln>
            <a:effectLst>
              <a:outerShdw sy="50000" rotWithShape="0">
                <a:srgbClr val="000000">
                  <a:alpha val="50000"/>
                </a:srgbClr>
              </a:outerShdw>
            </a:effec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92" name="TextBox 20"/>
            <p:cNvSpPr txBox="1"/>
            <p:nvPr/>
          </p:nvSpPr>
          <p:spPr bwMode="auto">
            <a:xfrm>
              <a:off x="5004048" y="3542098"/>
              <a:ext cx="2952328" cy="549621"/>
            </a:xfrm>
            <a:prstGeom prst="rect">
              <a:avLst/>
            </a:prstGeom>
            <a:noFill/>
          </p:spPr>
          <p:txBody>
            <a:bodyPr vert="horz" wrap="square" lIns="91440" tIns="45720" rIns="91440" bIns="45720" numCol="1" anchor="t" anchorCtr="0" compatLnSpc="1">
              <a:prstTxWarp prst="textNoShape">
                <a:avLst/>
              </a:prstTxWarp>
              <a:spAutoFit/>
            </a:bodyPr>
            <a:lstStyle/>
            <a:p>
              <a:pPr algn="ctr" defTabSz="1152144">
                <a:lnSpc>
                  <a:spcPct val="150000"/>
                </a:lnSpc>
                <a:defRPr/>
              </a:pPr>
              <a:r>
                <a:rPr lang="zh-CN" altLang="en-US" sz="1300" kern="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93" name="组合 28"/>
          <p:cNvGrpSpPr/>
          <p:nvPr/>
        </p:nvGrpSpPr>
        <p:grpSpPr>
          <a:xfrm>
            <a:off x="5580652" y="4700350"/>
            <a:ext cx="5292953" cy="1128100"/>
            <a:chOff x="4410075" y="4316413"/>
            <a:chExt cx="4200525" cy="895350"/>
          </a:xfrm>
        </p:grpSpPr>
        <p:sp>
          <p:nvSpPr>
            <p:cNvPr id="94" name="AutoShape 23"/>
            <p:cNvSpPr>
              <a:spLocks noChangeArrowheads="1"/>
            </p:cNvSpPr>
            <p:nvPr/>
          </p:nvSpPr>
          <p:spPr bwMode="gray">
            <a:xfrm>
              <a:off x="4648200" y="4316413"/>
              <a:ext cx="3962400" cy="895350"/>
            </a:xfrm>
            <a:prstGeom prst="roundRect">
              <a:avLst>
                <a:gd name="adj" fmla="val 16667"/>
              </a:avLst>
            </a:prstGeom>
            <a:gradFill rotWithShape="1">
              <a:gsLst>
                <a:gs pos="0">
                  <a:srgbClr val="DDDDDD"/>
                </a:gs>
                <a:gs pos="50000">
                  <a:srgbClr val="F2F2F2"/>
                </a:gs>
                <a:gs pos="100000">
                  <a:srgbClr val="DDDDDD"/>
                </a:gs>
              </a:gsLst>
              <a:lin ang="2700000" scaled="1"/>
            </a:gradFill>
            <a:ln w="158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95" name="AutoShape 24"/>
            <p:cNvSpPr>
              <a:spLocks noChangeArrowheads="1"/>
            </p:cNvSpPr>
            <p:nvPr/>
          </p:nvSpPr>
          <p:spPr bwMode="gray">
            <a:xfrm rot="5400000">
              <a:off x="4410075" y="4519613"/>
              <a:ext cx="488950" cy="488950"/>
            </a:xfrm>
            <a:prstGeom prst="diamond">
              <a:avLst/>
            </a:prstGeom>
            <a:solidFill>
              <a:srgbClr val="2676FF">
                <a:lumMod val="40000"/>
                <a:lumOff val="60000"/>
              </a:srgbClr>
            </a:solidFill>
            <a:ln w="19050">
              <a:solidFill>
                <a:srgbClr val="F8F8F8"/>
              </a:solidFill>
              <a:miter lim="800000"/>
              <a:headEnd/>
              <a:tailEnd/>
            </a:ln>
            <a:effectLst>
              <a:outerShdw sy="50000" rotWithShape="0">
                <a:srgbClr val="000000">
                  <a:alpha val="50000"/>
                </a:srgbClr>
              </a:outerShdw>
            </a:effec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96" name="TextBox 95"/>
            <p:cNvSpPr txBox="1"/>
            <p:nvPr/>
          </p:nvSpPr>
          <p:spPr bwMode="auto">
            <a:xfrm>
              <a:off x="5004048" y="4475548"/>
              <a:ext cx="2952328" cy="549621"/>
            </a:xfrm>
            <a:prstGeom prst="rect">
              <a:avLst/>
            </a:prstGeom>
            <a:noFill/>
          </p:spPr>
          <p:txBody>
            <a:bodyPr vert="horz" wrap="square" lIns="91440" tIns="45720" rIns="91440" bIns="45720" numCol="1" anchor="t" anchorCtr="0" compatLnSpc="1">
              <a:prstTxWarp prst="textNoShape">
                <a:avLst/>
              </a:prstTxWarp>
              <a:spAutoFit/>
            </a:bodyPr>
            <a:lstStyle/>
            <a:p>
              <a:pPr algn="ctr" defTabSz="1152144">
                <a:lnSpc>
                  <a:spcPct val="150000"/>
                </a:lnSpc>
                <a:defRPr/>
              </a:pPr>
              <a:r>
                <a:rPr lang="zh-CN" altLang="en-US" sz="1300" kern="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97" name="组合 32"/>
          <p:cNvGrpSpPr/>
          <p:nvPr/>
        </p:nvGrpSpPr>
        <p:grpSpPr>
          <a:xfrm>
            <a:off x="5580652" y="5888455"/>
            <a:ext cx="5292953" cy="1128100"/>
            <a:chOff x="4410075" y="5259388"/>
            <a:chExt cx="4200525" cy="895350"/>
          </a:xfrm>
        </p:grpSpPr>
        <p:sp>
          <p:nvSpPr>
            <p:cNvPr id="98" name="AutoShape 22"/>
            <p:cNvSpPr>
              <a:spLocks noChangeArrowheads="1"/>
            </p:cNvSpPr>
            <p:nvPr/>
          </p:nvSpPr>
          <p:spPr bwMode="gray">
            <a:xfrm>
              <a:off x="4648200" y="5259388"/>
              <a:ext cx="3962400" cy="895350"/>
            </a:xfrm>
            <a:prstGeom prst="roundRect">
              <a:avLst>
                <a:gd name="adj" fmla="val 16667"/>
              </a:avLst>
            </a:prstGeom>
            <a:gradFill rotWithShape="1">
              <a:gsLst>
                <a:gs pos="0">
                  <a:srgbClr val="DDDDDD"/>
                </a:gs>
                <a:gs pos="50000">
                  <a:srgbClr val="F2F2F2"/>
                </a:gs>
                <a:gs pos="100000">
                  <a:srgbClr val="DDDDDD"/>
                </a:gs>
              </a:gsLst>
              <a:lin ang="2700000" scaled="1"/>
            </a:gradFill>
            <a:ln w="158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99" name="AutoShape 25"/>
            <p:cNvSpPr>
              <a:spLocks noChangeArrowheads="1"/>
            </p:cNvSpPr>
            <p:nvPr/>
          </p:nvSpPr>
          <p:spPr bwMode="gray">
            <a:xfrm rot="5400000">
              <a:off x="4410075" y="5462588"/>
              <a:ext cx="488950" cy="488950"/>
            </a:xfrm>
            <a:prstGeom prst="diamond">
              <a:avLst/>
            </a:prstGeom>
            <a:solidFill>
              <a:srgbClr val="2676FF">
                <a:lumMod val="20000"/>
                <a:lumOff val="80000"/>
              </a:srgbClr>
            </a:solidFill>
            <a:ln w="19050">
              <a:solidFill>
                <a:srgbClr val="F8F8F8"/>
              </a:solidFill>
              <a:miter lim="800000"/>
              <a:headEnd/>
              <a:tailEnd/>
            </a:ln>
            <a:effectLst>
              <a:outerShdw sy="50000" rotWithShape="0">
                <a:srgbClr val="000000">
                  <a:alpha val="50000"/>
                </a:srgbClr>
              </a:outerShdw>
            </a:effectLst>
          </p:spPr>
          <p:txBody>
            <a:bodyPr wrap="none" anchor="ctr"/>
            <a:lstStyle/>
            <a:p>
              <a:pPr defTabSz="1152144" fontAlgn="auto">
                <a:spcBef>
                  <a:spcPts val="0"/>
                </a:spcBef>
                <a:spcAft>
                  <a:spcPts val="0"/>
                </a:spcAft>
                <a:defRPr/>
              </a:pPr>
              <a:endParaRPr lang="zh-CN" altLang="zh-CN" sz="2300" kern="0" dirty="0">
                <a:solidFill>
                  <a:sysClr val="windowText" lastClr="000000"/>
                </a:solidFill>
                <a:latin typeface="微软雅黑" pitchFamily="34" charset="-122"/>
                <a:ea typeface="微软雅黑" pitchFamily="34" charset="-122"/>
              </a:endParaRPr>
            </a:p>
          </p:txBody>
        </p:sp>
        <p:sp>
          <p:nvSpPr>
            <p:cNvPr id="100" name="TextBox 20"/>
            <p:cNvSpPr txBox="1"/>
            <p:nvPr/>
          </p:nvSpPr>
          <p:spPr bwMode="auto">
            <a:xfrm>
              <a:off x="5004048" y="5418523"/>
              <a:ext cx="2952328" cy="549621"/>
            </a:xfrm>
            <a:prstGeom prst="rect">
              <a:avLst/>
            </a:prstGeom>
            <a:noFill/>
          </p:spPr>
          <p:txBody>
            <a:bodyPr vert="horz" wrap="square" lIns="91440" tIns="45720" rIns="91440" bIns="45720" numCol="1" anchor="t" anchorCtr="0" compatLnSpc="1">
              <a:prstTxWarp prst="textNoShape">
                <a:avLst/>
              </a:prstTxWarp>
              <a:spAutoFit/>
            </a:bodyPr>
            <a:lstStyle/>
            <a:p>
              <a:pPr algn="ctr" defTabSz="1152144">
                <a:lnSpc>
                  <a:spcPct val="150000"/>
                </a:lnSpc>
                <a:defRPr/>
              </a:pPr>
              <a:r>
                <a:rPr lang="zh-CN" altLang="en-US" sz="1300" kern="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Tree>
    <p:extLst>
      <p:ext uri="{BB962C8B-B14F-4D97-AF65-F5344CB8AC3E}">
        <p14:creationId xmlns:p14="http://schemas.microsoft.com/office/powerpoint/2010/main" val="4018726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412</Words>
  <Application>Microsoft Office PowerPoint</Application>
  <PresentationFormat>自定义</PresentationFormat>
  <Paragraphs>26</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2019-08-28T09:00:31Z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