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5"/>
  </p:notesMasterIdLst>
  <p:handoutMasterIdLst>
    <p:handoutMasterId r:id="rId6"/>
  </p:handoutMasterIdLst>
  <p:sldIdLst>
    <p:sldId id="461" r:id="rId3"/>
    <p:sldId id="359" r:id="rId4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70" autoAdjust="0"/>
    <p:restoredTop sz="95672" autoAdjust="0"/>
  </p:normalViewPr>
  <p:slideViewPr>
    <p:cSldViewPr>
      <p:cViewPr>
        <p:scale>
          <a:sx n="75" d="100"/>
          <a:sy n="75" d="100"/>
        </p:scale>
        <p:origin x="-798" y="-66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业绩</c:v>
                </c:pt>
              </c:strCache>
            </c:strRef>
          </c:tx>
          <c:spPr>
            <a:ln w="28575">
              <a:solidFill>
                <a:srgbClr val="1D8AC1"/>
              </a:solidFill>
            </a:ln>
            <a:effectLst/>
          </c:spPr>
          <c:marker>
            <c:symbol val="circle"/>
            <c:size val="9"/>
            <c:spPr>
              <a:solidFill>
                <a:srgbClr val="56C1DA"/>
              </a:solidFill>
              <a:ln w="28575">
                <a:solidFill>
                  <a:srgbClr val="1D8AC1"/>
                </a:solidFill>
              </a:ln>
              <a:effectLst/>
            </c:spPr>
          </c:marker>
          <c:cat>
            <c:strRef>
              <c:f>Sheet1!$A$2:$A$13</c:f>
              <c:strCache>
                <c:ptCount val="12"/>
                <c:pt idx="0">
                  <c:v>Q1</c:v>
                </c:pt>
                <c:pt idx="1">
                  <c:v>Q2</c:v>
                </c:pt>
                <c:pt idx="2">
                  <c:v>Q3</c:v>
                </c:pt>
                <c:pt idx="3">
                  <c:v>Q4</c:v>
                </c:pt>
                <c:pt idx="4">
                  <c:v>Q5</c:v>
                </c:pt>
                <c:pt idx="5">
                  <c:v>Q6</c:v>
                </c:pt>
                <c:pt idx="6">
                  <c:v>Q7</c:v>
                </c:pt>
                <c:pt idx="7">
                  <c:v>Q8</c:v>
                </c:pt>
                <c:pt idx="8">
                  <c:v>Q9</c:v>
                </c:pt>
                <c:pt idx="9">
                  <c:v>Q10</c:v>
                </c:pt>
                <c:pt idx="10">
                  <c:v>Q11</c:v>
                </c:pt>
                <c:pt idx="11">
                  <c:v>Q12</c:v>
                </c:pt>
              </c:strCache>
            </c:strRef>
          </c:cat>
          <c:val>
            <c:numRef>
              <c:f>Sheet1!$B$2:$B$13</c:f>
              <c:numCache>
                <c:formatCode>g/"通""用""格""式"</c:formatCode>
                <c:ptCount val="12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  <c:pt idx="4">
                  <c:v>2.4</c:v>
                </c:pt>
                <c:pt idx="5">
                  <c:v>4.4000000000000004</c:v>
                </c:pt>
                <c:pt idx="6">
                  <c:v>1.8</c:v>
                </c:pt>
                <c:pt idx="7">
                  <c:v>2.8</c:v>
                </c:pt>
                <c:pt idx="8">
                  <c:v>2</c:v>
                </c:pt>
                <c:pt idx="9">
                  <c:v>2</c:v>
                </c:pt>
                <c:pt idx="10">
                  <c:v>3</c:v>
                </c:pt>
                <c:pt idx="11">
                  <c:v>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44788608"/>
        <c:axId val="288210944"/>
      </c:lineChart>
      <c:catAx>
        <c:axId val="244788608"/>
        <c:scaling>
          <c:orientation val="minMax"/>
        </c:scaling>
        <c:delete val="0"/>
        <c:axPos val="b"/>
        <c:majorGridlines>
          <c:spPr>
            <a:ln>
              <a:noFill/>
            </a:ln>
          </c:spPr>
        </c:majorGridlines>
        <c:minorGridlines>
          <c:spPr>
            <a:ln w="9525" cap="rnd">
              <a:solidFill>
                <a:schemeClr val="bg1">
                  <a:lumMod val="85000"/>
                </a:schemeClr>
              </a:solidFill>
              <a:headEnd type="none"/>
            </a:ln>
          </c:spPr>
        </c:minorGridlines>
        <c:numFmt formatCode="General" sourceLinked="0"/>
        <c:majorTickMark val="out"/>
        <c:minorTickMark val="none"/>
        <c:tickLblPos val="nextTo"/>
        <c:spPr>
          <a:ln>
            <a:solidFill>
              <a:schemeClr val="tx1">
                <a:lumMod val="65000"/>
                <a:lumOff val="35000"/>
              </a:schemeClr>
            </a:solidFill>
          </a:ln>
        </c:spPr>
        <c:txPr>
          <a:bodyPr/>
          <a:lstStyle/>
          <a:p>
            <a:pPr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pPr>
            <a:endParaRPr lang="zh-CN"/>
          </a:p>
        </c:txPr>
        <c:crossAx val="288210944"/>
        <c:crosses val="autoZero"/>
        <c:auto val="1"/>
        <c:lblAlgn val="ctr"/>
        <c:lblOffset val="100"/>
        <c:noMultiLvlLbl val="0"/>
      </c:catAx>
      <c:valAx>
        <c:axId val="288210944"/>
        <c:scaling>
          <c:orientation val="minMax"/>
        </c:scaling>
        <c:delete val="0"/>
        <c:axPos val="l"/>
        <c:majorGridlines>
          <c:spPr>
            <a:ln>
              <a:solidFill>
                <a:schemeClr val="bg1">
                  <a:lumMod val="85000"/>
                </a:schemeClr>
              </a:solidFill>
            </a:ln>
          </c:spPr>
        </c:majorGridlines>
        <c:numFmt formatCode="g/&quot;通&quot;&quot;用&quot;&quot;格&quot;&quot;式&quot;" sourceLinked="1"/>
        <c:majorTickMark val="out"/>
        <c:minorTickMark val="none"/>
        <c:tickLblPos val="nextTo"/>
        <c:spPr>
          <a:ln>
            <a:solidFill>
              <a:schemeClr val="tx1">
                <a:lumMod val="65000"/>
                <a:lumOff val="35000"/>
              </a:schemeClr>
            </a:solidFill>
          </a:ln>
        </c:spPr>
        <c:txPr>
          <a:bodyPr/>
          <a:lstStyle/>
          <a:p>
            <a:pPr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pPr>
            <a:endParaRPr lang="zh-CN"/>
          </a:p>
        </c:txPr>
        <c:crossAx val="244788608"/>
        <c:crosses val="autoZero"/>
        <c:crossBetween val="between"/>
      </c:valAx>
      <c:spPr>
        <a:ln>
          <a:noFill/>
        </a:ln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2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2019/8/28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6" name="组合 10"/>
          <p:cNvGrpSpPr/>
          <p:nvPr/>
        </p:nvGrpSpPr>
        <p:grpSpPr>
          <a:xfrm>
            <a:off x="938112" y="2141872"/>
            <a:ext cx="3584036" cy="4626781"/>
            <a:chOff x="647564" y="987574"/>
            <a:chExt cx="2844316" cy="3672408"/>
          </a:xfrm>
        </p:grpSpPr>
        <p:sp>
          <p:nvSpPr>
            <p:cNvPr id="67" name="圆角矩形 66"/>
            <p:cNvSpPr/>
            <p:nvPr/>
          </p:nvSpPr>
          <p:spPr>
            <a:xfrm>
              <a:off x="647564" y="1059582"/>
              <a:ext cx="2844316" cy="3600400"/>
            </a:xfrm>
            <a:prstGeom prst="roundRect">
              <a:avLst>
                <a:gd name="adj" fmla="val 4947"/>
              </a:avLst>
            </a:prstGeom>
            <a:gradFill>
              <a:gsLst>
                <a:gs pos="0">
                  <a:sysClr val="windowText" lastClr="000000">
                    <a:lumMod val="77000"/>
                    <a:lumOff val="23000"/>
                  </a:sysClr>
                </a:gs>
                <a:gs pos="100000">
                  <a:sysClr val="windowText" lastClr="000000">
                    <a:lumMod val="57000"/>
                  </a:sysClr>
                </a:gs>
              </a:gsLst>
              <a:lin ang="24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15214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300" kern="0">
                <a:solidFill>
                  <a:sysClr val="window" lastClr="FFFFFF"/>
                </a:solidFill>
                <a:latin typeface="Arial"/>
                <a:ea typeface="微软雅黑"/>
              </a:endParaRPr>
            </a:p>
          </p:txBody>
        </p:sp>
        <p:grpSp>
          <p:nvGrpSpPr>
            <p:cNvPr id="68" name="组合 9"/>
            <p:cNvGrpSpPr/>
            <p:nvPr/>
          </p:nvGrpSpPr>
          <p:grpSpPr>
            <a:xfrm>
              <a:off x="769427" y="1383618"/>
              <a:ext cx="2600590" cy="3075736"/>
              <a:chOff x="769427" y="1383618"/>
              <a:chExt cx="2600590" cy="3075736"/>
            </a:xfrm>
          </p:grpSpPr>
          <p:sp>
            <p:nvSpPr>
              <p:cNvPr id="85" name="圆角矩形 84"/>
              <p:cNvSpPr/>
              <p:nvPr/>
            </p:nvSpPr>
            <p:spPr>
              <a:xfrm>
                <a:off x="769427" y="1383618"/>
                <a:ext cx="2600590" cy="3075736"/>
              </a:xfrm>
              <a:prstGeom prst="roundRect">
                <a:avLst>
                  <a:gd name="adj" fmla="val 4833"/>
                </a:avLst>
              </a:prstGeom>
              <a:solidFill>
                <a:sysClr val="window" lastClr="FFFFFF">
                  <a:lumMod val="95000"/>
                </a:sysClr>
              </a:solidFill>
              <a:ln w="25400" cap="flat" cmpd="sng" algn="ctr">
                <a:noFill/>
                <a:prstDash val="solid"/>
              </a:ln>
              <a:effectLst>
                <a:outerShdw blurRad="101600" dist="38100" dir="2700000" algn="tl" rotWithShape="0">
                  <a:prstClr val="black">
                    <a:alpha val="29000"/>
                  </a:prstClr>
                </a:outerShdw>
              </a:effectLst>
            </p:spPr>
            <p:txBody>
              <a:bodyPr rtlCol="0" anchor="ctr"/>
              <a:lstStyle/>
              <a:p>
                <a:pPr algn="ctr" defTabSz="1152144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300" kern="0">
                  <a:solidFill>
                    <a:sysClr val="window" lastClr="FFFFFF"/>
                  </a:solidFill>
                  <a:latin typeface="Arial"/>
                  <a:ea typeface="微软雅黑"/>
                </a:endParaRPr>
              </a:p>
            </p:txBody>
          </p:sp>
          <p:grpSp>
            <p:nvGrpSpPr>
              <p:cNvPr id="86" name="组合 8"/>
              <p:cNvGrpSpPr/>
              <p:nvPr/>
            </p:nvGrpSpPr>
            <p:grpSpPr>
              <a:xfrm>
                <a:off x="1015404" y="2031690"/>
                <a:ext cx="2066948" cy="2160240"/>
                <a:chOff x="954229" y="2031690"/>
                <a:chExt cx="2230986" cy="2160240"/>
              </a:xfrm>
            </p:grpSpPr>
            <p:cxnSp>
              <p:nvCxnSpPr>
                <p:cNvPr id="87" name="直接连接符 7"/>
                <p:cNvCxnSpPr/>
                <p:nvPr/>
              </p:nvCxnSpPr>
              <p:spPr>
                <a:xfrm>
                  <a:off x="954229" y="2031690"/>
                  <a:ext cx="2230986" cy="0"/>
                </a:xfrm>
                <a:prstGeom prst="line">
                  <a:avLst/>
                </a:prstGeom>
                <a:noFill/>
                <a:ln w="9525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</a:ln>
                <a:effectLst/>
              </p:spPr>
            </p:cxnSp>
            <p:cxnSp>
              <p:nvCxnSpPr>
                <p:cNvPr id="88" name="直接连接符 80"/>
                <p:cNvCxnSpPr/>
                <p:nvPr/>
              </p:nvCxnSpPr>
              <p:spPr>
                <a:xfrm>
                  <a:off x="954229" y="2391730"/>
                  <a:ext cx="2230986" cy="0"/>
                </a:xfrm>
                <a:prstGeom prst="line">
                  <a:avLst/>
                </a:prstGeom>
                <a:noFill/>
                <a:ln w="9525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</a:ln>
                <a:effectLst/>
              </p:spPr>
            </p:cxnSp>
            <p:cxnSp>
              <p:nvCxnSpPr>
                <p:cNvPr id="89" name="直接连接符 81"/>
                <p:cNvCxnSpPr/>
                <p:nvPr/>
              </p:nvCxnSpPr>
              <p:spPr>
                <a:xfrm>
                  <a:off x="954229" y="2751770"/>
                  <a:ext cx="2230986" cy="0"/>
                </a:xfrm>
                <a:prstGeom prst="line">
                  <a:avLst/>
                </a:prstGeom>
                <a:noFill/>
                <a:ln w="9525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</a:ln>
                <a:effectLst/>
              </p:spPr>
            </p:cxnSp>
            <p:cxnSp>
              <p:nvCxnSpPr>
                <p:cNvPr id="90" name="直接连接符 82"/>
                <p:cNvCxnSpPr/>
                <p:nvPr/>
              </p:nvCxnSpPr>
              <p:spPr>
                <a:xfrm>
                  <a:off x="954229" y="3111810"/>
                  <a:ext cx="2230986" cy="0"/>
                </a:xfrm>
                <a:prstGeom prst="line">
                  <a:avLst/>
                </a:prstGeom>
                <a:noFill/>
                <a:ln w="9525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</a:ln>
                <a:effectLst/>
              </p:spPr>
            </p:cxnSp>
            <p:cxnSp>
              <p:nvCxnSpPr>
                <p:cNvPr id="91" name="直接连接符 83"/>
                <p:cNvCxnSpPr/>
                <p:nvPr/>
              </p:nvCxnSpPr>
              <p:spPr>
                <a:xfrm>
                  <a:off x="954229" y="3471850"/>
                  <a:ext cx="2230986" cy="0"/>
                </a:xfrm>
                <a:prstGeom prst="line">
                  <a:avLst/>
                </a:prstGeom>
                <a:noFill/>
                <a:ln w="9525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</a:ln>
                <a:effectLst/>
              </p:spPr>
            </p:cxnSp>
            <p:cxnSp>
              <p:nvCxnSpPr>
                <p:cNvPr id="92" name="直接连接符 84"/>
                <p:cNvCxnSpPr/>
                <p:nvPr/>
              </p:nvCxnSpPr>
              <p:spPr>
                <a:xfrm>
                  <a:off x="954229" y="3831890"/>
                  <a:ext cx="2230986" cy="0"/>
                </a:xfrm>
                <a:prstGeom prst="line">
                  <a:avLst/>
                </a:prstGeom>
                <a:noFill/>
                <a:ln w="9525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</a:ln>
                <a:effectLst/>
              </p:spPr>
            </p:cxnSp>
            <p:cxnSp>
              <p:nvCxnSpPr>
                <p:cNvPr id="93" name="直接连接符 85"/>
                <p:cNvCxnSpPr/>
                <p:nvPr/>
              </p:nvCxnSpPr>
              <p:spPr>
                <a:xfrm>
                  <a:off x="954229" y="4191930"/>
                  <a:ext cx="2230986" cy="0"/>
                </a:xfrm>
                <a:prstGeom prst="line">
                  <a:avLst/>
                </a:prstGeom>
                <a:noFill/>
                <a:ln w="9525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</a:ln>
                <a:effectLst/>
              </p:spPr>
            </p:cxnSp>
          </p:grpSp>
        </p:grpSp>
        <p:grpSp>
          <p:nvGrpSpPr>
            <p:cNvPr id="69" name="组合 5"/>
            <p:cNvGrpSpPr/>
            <p:nvPr/>
          </p:nvGrpSpPr>
          <p:grpSpPr>
            <a:xfrm>
              <a:off x="1007604" y="987574"/>
              <a:ext cx="146540" cy="648072"/>
              <a:chOff x="899592" y="987574"/>
              <a:chExt cx="146540" cy="648072"/>
            </a:xfrm>
          </p:grpSpPr>
          <p:sp>
            <p:nvSpPr>
              <p:cNvPr id="82" name="椭圆 81"/>
              <p:cNvSpPr/>
              <p:nvPr/>
            </p:nvSpPr>
            <p:spPr>
              <a:xfrm>
                <a:off x="899592" y="1489106"/>
                <a:ext cx="146540" cy="146540"/>
              </a:xfrm>
              <a:prstGeom prst="ellipse">
                <a:avLst/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25400" cap="flat" cmpd="sng" algn="ctr">
                <a:noFill/>
                <a:prstDash val="solid"/>
              </a:ln>
              <a:effectLst>
                <a:innerShdw blurRad="114300">
                  <a:prstClr val="black"/>
                </a:innerShdw>
              </a:effectLst>
            </p:spPr>
            <p:txBody>
              <a:bodyPr rtlCol="0" anchor="ctr"/>
              <a:lstStyle/>
              <a:p>
                <a:pPr algn="ctr" defTabSz="1152144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300" kern="0">
                  <a:solidFill>
                    <a:sysClr val="window" lastClr="FFFFFF"/>
                  </a:solidFill>
                  <a:latin typeface="Arial"/>
                  <a:ea typeface="微软雅黑"/>
                </a:endParaRPr>
              </a:p>
            </p:txBody>
          </p:sp>
          <p:sp>
            <p:nvSpPr>
              <p:cNvPr id="83" name="圆角矩形 82"/>
              <p:cNvSpPr/>
              <p:nvPr/>
            </p:nvSpPr>
            <p:spPr>
              <a:xfrm>
                <a:off x="936858" y="987574"/>
                <a:ext cx="72008" cy="612068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0">
                    <a:sysClr val="windowText" lastClr="000000">
                      <a:lumMod val="50000"/>
                      <a:lumOff val="50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54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1152144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300" kern="0">
                  <a:solidFill>
                    <a:sysClr val="window" lastClr="FFFFFF"/>
                  </a:solidFill>
                  <a:latin typeface="Arial"/>
                  <a:ea typeface="微软雅黑"/>
                </a:endParaRPr>
              </a:p>
            </p:txBody>
          </p:sp>
          <p:sp>
            <p:nvSpPr>
              <p:cNvPr id="84" name="圆角矩形 83"/>
              <p:cNvSpPr/>
              <p:nvPr/>
            </p:nvSpPr>
            <p:spPr>
              <a:xfrm>
                <a:off x="961885" y="1023578"/>
                <a:ext cx="46981" cy="502794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0">
                    <a:sysClr val="window" lastClr="FFFFFF">
                      <a:alpha val="49000"/>
                    </a:sysClr>
                  </a:gs>
                  <a:gs pos="100000">
                    <a:sysClr val="window" lastClr="FFFFFF">
                      <a:lumMod val="75000"/>
                      <a:alpha val="38000"/>
                    </a:sysClr>
                  </a:gs>
                </a:gsLst>
                <a:lin ang="54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1152144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300" kern="0">
                  <a:solidFill>
                    <a:sysClr val="window" lastClr="FFFFFF"/>
                  </a:solidFill>
                  <a:latin typeface="Arial"/>
                  <a:ea typeface="微软雅黑"/>
                </a:endParaRPr>
              </a:p>
            </p:txBody>
          </p:sp>
        </p:grpSp>
        <p:grpSp>
          <p:nvGrpSpPr>
            <p:cNvPr id="70" name="组合 32"/>
            <p:cNvGrpSpPr/>
            <p:nvPr/>
          </p:nvGrpSpPr>
          <p:grpSpPr>
            <a:xfrm>
              <a:off x="1259632" y="987574"/>
              <a:ext cx="146540" cy="648072"/>
              <a:chOff x="899592" y="987574"/>
              <a:chExt cx="146540" cy="648072"/>
            </a:xfrm>
          </p:grpSpPr>
          <p:sp>
            <p:nvSpPr>
              <p:cNvPr id="79" name="椭圆 78"/>
              <p:cNvSpPr/>
              <p:nvPr/>
            </p:nvSpPr>
            <p:spPr>
              <a:xfrm>
                <a:off x="899592" y="1489106"/>
                <a:ext cx="146540" cy="146540"/>
              </a:xfrm>
              <a:prstGeom prst="ellipse">
                <a:avLst/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25400" cap="flat" cmpd="sng" algn="ctr">
                <a:noFill/>
                <a:prstDash val="solid"/>
              </a:ln>
              <a:effectLst>
                <a:innerShdw blurRad="114300">
                  <a:prstClr val="black"/>
                </a:innerShdw>
              </a:effectLst>
            </p:spPr>
            <p:txBody>
              <a:bodyPr rtlCol="0" anchor="ctr"/>
              <a:lstStyle/>
              <a:p>
                <a:pPr algn="ctr" defTabSz="1152144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300" kern="0">
                  <a:solidFill>
                    <a:sysClr val="window" lastClr="FFFFFF"/>
                  </a:solidFill>
                  <a:latin typeface="Arial"/>
                  <a:ea typeface="微软雅黑"/>
                </a:endParaRPr>
              </a:p>
            </p:txBody>
          </p:sp>
          <p:sp>
            <p:nvSpPr>
              <p:cNvPr id="80" name="圆角矩形 79"/>
              <p:cNvSpPr/>
              <p:nvPr/>
            </p:nvSpPr>
            <p:spPr>
              <a:xfrm>
                <a:off x="936858" y="987574"/>
                <a:ext cx="72008" cy="612068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0">
                    <a:sysClr val="windowText" lastClr="000000">
                      <a:lumMod val="50000"/>
                      <a:lumOff val="50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54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1152144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300" kern="0">
                  <a:solidFill>
                    <a:sysClr val="window" lastClr="FFFFFF"/>
                  </a:solidFill>
                  <a:latin typeface="Arial"/>
                  <a:ea typeface="微软雅黑"/>
                </a:endParaRPr>
              </a:p>
            </p:txBody>
          </p:sp>
          <p:sp>
            <p:nvSpPr>
              <p:cNvPr id="81" name="圆角矩形 80"/>
              <p:cNvSpPr/>
              <p:nvPr/>
            </p:nvSpPr>
            <p:spPr>
              <a:xfrm>
                <a:off x="961885" y="1023578"/>
                <a:ext cx="46981" cy="502794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0">
                    <a:sysClr val="window" lastClr="FFFFFF">
                      <a:alpha val="49000"/>
                    </a:sysClr>
                  </a:gs>
                  <a:gs pos="100000">
                    <a:sysClr val="window" lastClr="FFFFFF">
                      <a:lumMod val="75000"/>
                      <a:alpha val="38000"/>
                    </a:sysClr>
                  </a:gs>
                </a:gsLst>
                <a:lin ang="54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1152144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300" kern="0">
                  <a:solidFill>
                    <a:sysClr val="window" lastClr="FFFFFF"/>
                  </a:solidFill>
                  <a:latin typeface="Arial"/>
                  <a:ea typeface="微软雅黑"/>
                </a:endParaRPr>
              </a:p>
            </p:txBody>
          </p:sp>
        </p:grpSp>
        <p:grpSp>
          <p:nvGrpSpPr>
            <p:cNvPr id="71" name="组合 52"/>
            <p:cNvGrpSpPr/>
            <p:nvPr/>
          </p:nvGrpSpPr>
          <p:grpSpPr>
            <a:xfrm>
              <a:off x="2733272" y="987574"/>
              <a:ext cx="146540" cy="648072"/>
              <a:chOff x="899592" y="987574"/>
              <a:chExt cx="146540" cy="648072"/>
            </a:xfrm>
          </p:grpSpPr>
          <p:sp>
            <p:nvSpPr>
              <p:cNvPr id="76" name="椭圆 75"/>
              <p:cNvSpPr/>
              <p:nvPr/>
            </p:nvSpPr>
            <p:spPr>
              <a:xfrm>
                <a:off x="899592" y="1489106"/>
                <a:ext cx="146540" cy="146540"/>
              </a:xfrm>
              <a:prstGeom prst="ellipse">
                <a:avLst/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25400" cap="flat" cmpd="sng" algn="ctr">
                <a:noFill/>
                <a:prstDash val="solid"/>
              </a:ln>
              <a:effectLst>
                <a:innerShdw blurRad="114300">
                  <a:prstClr val="black"/>
                </a:innerShdw>
              </a:effectLst>
            </p:spPr>
            <p:txBody>
              <a:bodyPr rtlCol="0" anchor="ctr"/>
              <a:lstStyle/>
              <a:p>
                <a:pPr algn="ctr" defTabSz="1152144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300" kern="0">
                  <a:solidFill>
                    <a:sysClr val="window" lastClr="FFFFFF"/>
                  </a:solidFill>
                  <a:latin typeface="Arial"/>
                  <a:ea typeface="微软雅黑"/>
                </a:endParaRPr>
              </a:p>
            </p:txBody>
          </p:sp>
          <p:sp>
            <p:nvSpPr>
              <p:cNvPr id="77" name="圆角矩形 76"/>
              <p:cNvSpPr/>
              <p:nvPr/>
            </p:nvSpPr>
            <p:spPr>
              <a:xfrm>
                <a:off x="936858" y="987574"/>
                <a:ext cx="72008" cy="612068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0">
                    <a:sysClr val="windowText" lastClr="000000">
                      <a:lumMod val="50000"/>
                      <a:lumOff val="50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54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1152144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300" kern="0">
                  <a:solidFill>
                    <a:sysClr val="window" lastClr="FFFFFF"/>
                  </a:solidFill>
                  <a:latin typeface="Arial"/>
                  <a:ea typeface="微软雅黑"/>
                </a:endParaRPr>
              </a:p>
            </p:txBody>
          </p:sp>
          <p:sp>
            <p:nvSpPr>
              <p:cNvPr id="78" name="圆角矩形 77"/>
              <p:cNvSpPr/>
              <p:nvPr/>
            </p:nvSpPr>
            <p:spPr>
              <a:xfrm>
                <a:off x="961885" y="1023578"/>
                <a:ext cx="46981" cy="502794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0">
                    <a:sysClr val="window" lastClr="FFFFFF">
                      <a:alpha val="49000"/>
                    </a:sysClr>
                  </a:gs>
                  <a:gs pos="100000">
                    <a:sysClr val="window" lastClr="FFFFFF">
                      <a:lumMod val="75000"/>
                      <a:alpha val="38000"/>
                    </a:sysClr>
                  </a:gs>
                </a:gsLst>
                <a:lin ang="54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1152144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300" kern="0">
                  <a:solidFill>
                    <a:sysClr val="window" lastClr="FFFFFF"/>
                  </a:solidFill>
                  <a:latin typeface="Arial"/>
                  <a:ea typeface="微软雅黑"/>
                </a:endParaRPr>
              </a:p>
            </p:txBody>
          </p:sp>
        </p:grpSp>
        <p:grpSp>
          <p:nvGrpSpPr>
            <p:cNvPr id="72" name="组合 72"/>
            <p:cNvGrpSpPr/>
            <p:nvPr/>
          </p:nvGrpSpPr>
          <p:grpSpPr>
            <a:xfrm>
              <a:off x="2985300" y="987574"/>
              <a:ext cx="146540" cy="648072"/>
              <a:chOff x="899592" y="987574"/>
              <a:chExt cx="146540" cy="648072"/>
            </a:xfrm>
          </p:grpSpPr>
          <p:sp>
            <p:nvSpPr>
              <p:cNvPr id="73" name="椭圆 72"/>
              <p:cNvSpPr/>
              <p:nvPr/>
            </p:nvSpPr>
            <p:spPr>
              <a:xfrm>
                <a:off x="899592" y="1489106"/>
                <a:ext cx="146540" cy="146540"/>
              </a:xfrm>
              <a:prstGeom prst="ellipse">
                <a:avLst/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25400" cap="flat" cmpd="sng" algn="ctr">
                <a:noFill/>
                <a:prstDash val="solid"/>
              </a:ln>
              <a:effectLst>
                <a:innerShdw blurRad="114300">
                  <a:prstClr val="black"/>
                </a:innerShdw>
              </a:effectLst>
            </p:spPr>
            <p:txBody>
              <a:bodyPr rtlCol="0" anchor="ctr"/>
              <a:lstStyle/>
              <a:p>
                <a:pPr algn="ctr" defTabSz="1152144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300" kern="0">
                  <a:solidFill>
                    <a:sysClr val="window" lastClr="FFFFFF"/>
                  </a:solidFill>
                  <a:latin typeface="Arial"/>
                  <a:ea typeface="微软雅黑"/>
                </a:endParaRPr>
              </a:p>
            </p:txBody>
          </p:sp>
          <p:sp>
            <p:nvSpPr>
              <p:cNvPr id="74" name="圆角矩形 73"/>
              <p:cNvSpPr/>
              <p:nvPr/>
            </p:nvSpPr>
            <p:spPr>
              <a:xfrm>
                <a:off x="936858" y="987574"/>
                <a:ext cx="72008" cy="612068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0">
                    <a:sysClr val="windowText" lastClr="000000">
                      <a:lumMod val="50000"/>
                      <a:lumOff val="50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54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1152144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300" kern="0">
                  <a:solidFill>
                    <a:sysClr val="window" lastClr="FFFFFF"/>
                  </a:solidFill>
                  <a:latin typeface="Arial"/>
                  <a:ea typeface="微软雅黑"/>
                </a:endParaRPr>
              </a:p>
            </p:txBody>
          </p:sp>
          <p:sp>
            <p:nvSpPr>
              <p:cNvPr id="75" name="圆角矩形 74"/>
              <p:cNvSpPr/>
              <p:nvPr/>
            </p:nvSpPr>
            <p:spPr>
              <a:xfrm>
                <a:off x="961885" y="1023578"/>
                <a:ext cx="46981" cy="502794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0">
                    <a:sysClr val="window" lastClr="FFFFFF">
                      <a:alpha val="49000"/>
                    </a:sysClr>
                  </a:gs>
                  <a:gs pos="100000">
                    <a:sysClr val="window" lastClr="FFFFFF">
                      <a:lumMod val="75000"/>
                      <a:alpha val="38000"/>
                    </a:sysClr>
                  </a:gs>
                </a:gsLst>
                <a:lin ang="54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1152144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300" kern="0">
                  <a:solidFill>
                    <a:sysClr val="window" lastClr="FFFFFF"/>
                  </a:solidFill>
                  <a:latin typeface="Arial"/>
                  <a:ea typeface="微软雅黑"/>
                </a:endParaRPr>
              </a:p>
            </p:txBody>
          </p:sp>
        </p:grpSp>
      </p:grpSp>
      <p:sp>
        <p:nvSpPr>
          <p:cNvPr id="94" name="矩形 93"/>
          <p:cNvSpPr/>
          <p:nvPr/>
        </p:nvSpPr>
        <p:spPr>
          <a:xfrm>
            <a:off x="1181748" y="3865575"/>
            <a:ext cx="3096786" cy="2270755"/>
          </a:xfrm>
          <a:prstGeom prst="rect">
            <a:avLst/>
          </a:prstGeom>
        </p:spPr>
        <p:txBody>
          <a:bodyPr wrap="square" lIns="115194" tIns="57597" rIns="115194" bIns="57597">
            <a:spAutoFit/>
          </a:bodyPr>
          <a:lstStyle/>
          <a:p>
            <a:pPr algn="ctr" defTabSz="1152144" fontAlgn="auto">
              <a:lnSpc>
                <a:spcPct val="200000"/>
              </a:lnSpc>
              <a:spcBef>
                <a:spcPts val="756"/>
              </a:spcBef>
              <a:spcAft>
                <a:spcPts val="0"/>
              </a:spcAft>
              <a:defRPr/>
            </a:pPr>
            <a:r>
              <a:rPr lang="zh-CN" altLang="en-US" sz="1400" kern="0" dirty="0">
                <a:solidFill>
                  <a:sysClr val="windowText" lastClr="000000">
                    <a:lumMod val="50000"/>
                    <a:lumOff val="50000"/>
                  </a:sysClr>
                </a:solidFill>
                <a:latin typeface="Century Gothic"/>
                <a:ea typeface="微软雅黑"/>
              </a:rPr>
              <a:t>标题数字等都可以通过点击和重新输入进行更改，顶部“开始”面板中可以对字体、字号、颜色、行距进行修改。建议正文</a:t>
            </a:r>
            <a:r>
              <a:rPr lang="en-US" altLang="zh-CN" sz="1400" kern="0" dirty="0">
                <a:solidFill>
                  <a:sysClr val="windowText" lastClr="000000">
                    <a:lumMod val="50000"/>
                    <a:lumOff val="50000"/>
                  </a:sysClr>
                </a:solidFill>
                <a:latin typeface="Century Gothic"/>
                <a:ea typeface="微软雅黑"/>
              </a:rPr>
              <a:t>10</a:t>
            </a:r>
            <a:r>
              <a:rPr lang="zh-CN" altLang="en-US" sz="1400" kern="0" dirty="0">
                <a:solidFill>
                  <a:sysClr val="windowText" lastClr="000000">
                    <a:lumMod val="50000"/>
                    <a:lumOff val="50000"/>
                  </a:sysClr>
                </a:solidFill>
                <a:latin typeface="Century Gothic"/>
                <a:ea typeface="微软雅黑"/>
              </a:rPr>
              <a:t>号字，</a:t>
            </a:r>
            <a:r>
              <a:rPr lang="en-US" altLang="zh-CN" sz="1400" kern="0" dirty="0">
                <a:solidFill>
                  <a:sysClr val="windowText" lastClr="000000">
                    <a:lumMod val="50000"/>
                    <a:lumOff val="50000"/>
                  </a:sysClr>
                </a:solidFill>
                <a:latin typeface="Century Gothic"/>
                <a:ea typeface="微软雅黑"/>
              </a:rPr>
              <a:t>1.3</a:t>
            </a:r>
            <a:r>
              <a:rPr lang="zh-CN" altLang="en-US" sz="1400" kern="0" dirty="0">
                <a:solidFill>
                  <a:sysClr val="windowText" lastClr="000000">
                    <a:lumMod val="50000"/>
                    <a:lumOff val="50000"/>
                  </a:sysClr>
                </a:solidFill>
                <a:latin typeface="Century Gothic"/>
                <a:ea typeface="微软雅黑"/>
              </a:rPr>
              <a:t>倍字间距。</a:t>
            </a:r>
          </a:p>
        </p:txBody>
      </p:sp>
      <p:sp>
        <p:nvSpPr>
          <p:cNvPr id="95" name="TextBox 87"/>
          <p:cNvSpPr txBox="1"/>
          <p:nvPr/>
        </p:nvSpPr>
        <p:spPr>
          <a:xfrm>
            <a:off x="1271817" y="3457329"/>
            <a:ext cx="2916649" cy="393318"/>
          </a:xfrm>
          <a:prstGeom prst="rect">
            <a:avLst/>
          </a:prstGeom>
          <a:noFill/>
          <a:effectLst/>
        </p:spPr>
        <p:txBody>
          <a:bodyPr wrap="square" lIns="115194" tIns="57597" rIns="115194" bIns="57597" rtlCol="0">
            <a:spAutoFit/>
          </a:bodyPr>
          <a:lstStyle>
            <a:defPPr>
              <a:defRPr lang="zh-CN"/>
            </a:defPPr>
            <a:lvl1pPr algn="ctr">
              <a:defRPr sz="4800">
                <a:solidFill>
                  <a:schemeClr val="bg1"/>
                </a:solidFill>
                <a:effectLst>
                  <a:outerShdw blurRad="114300" dist="63500" dir="2700000" algn="tl">
                    <a:srgbClr val="000000">
                      <a:alpha val="20000"/>
                    </a:srgbClr>
                  </a:outerShdw>
                </a:effectLst>
                <a:latin typeface="+mj-lt"/>
                <a:ea typeface="方正粗宋简体" panose="03000509000000000000" pitchFamily="65" charset="-122"/>
              </a:defRPr>
            </a:lvl1pPr>
          </a:lstStyle>
          <a:p>
            <a:pPr defTabSz="576072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800" b="1" dirty="0">
                <a:solidFill>
                  <a:srgbClr val="56C1DA"/>
                </a:solidFill>
                <a:effectLst/>
                <a:latin typeface="Century Gothic"/>
                <a:ea typeface="微软雅黑"/>
              </a:rPr>
              <a:t>点击此处添加标题</a:t>
            </a:r>
          </a:p>
        </p:txBody>
      </p:sp>
      <p:sp>
        <p:nvSpPr>
          <p:cNvPr id="96" name="矩形 95"/>
          <p:cNvSpPr/>
          <p:nvPr/>
        </p:nvSpPr>
        <p:spPr>
          <a:xfrm>
            <a:off x="4839722" y="5149051"/>
            <a:ext cx="6033883" cy="1416675"/>
          </a:xfrm>
          <a:prstGeom prst="rect">
            <a:avLst/>
          </a:prstGeom>
        </p:spPr>
        <p:txBody>
          <a:bodyPr wrap="square" lIns="115194" tIns="57597" rIns="115194" bIns="57597">
            <a:spAutoFit/>
          </a:bodyPr>
          <a:lstStyle/>
          <a:p>
            <a:pPr marL="216027" indent="-216027" defTabSz="576072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Font typeface="Arial"/>
              <a:buChar char="•"/>
            </a:pPr>
            <a:r>
              <a:rPr lang="zh-CN" altLang="en-US" sz="1300" dirty="0">
                <a:solidFill>
                  <a:srgbClr val="404040"/>
                </a:solidFill>
                <a:latin typeface="Century Gothic"/>
                <a:ea typeface="微软雅黑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300" dirty="0">
                <a:solidFill>
                  <a:srgbClr val="404040"/>
                </a:solidFill>
                <a:latin typeface="Century Gothic"/>
                <a:ea typeface="微软雅黑"/>
              </a:rPr>
              <a:t>10</a:t>
            </a:r>
            <a:r>
              <a:rPr lang="zh-CN" altLang="en-US" sz="1300" dirty="0">
                <a:solidFill>
                  <a:srgbClr val="404040"/>
                </a:solidFill>
                <a:latin typeface="Century Gothic"/>
                <a:ea typeface="微软雅黑"/>
              </a:rPr>
              <a:t>号字，</a:t>
            </a:r>
            <a:r>
              <a:rPr lang="en-US" altLang="zh-CN" sz="1300" dirty="0">
                <a:solidFill>
                  <a:srgbClr val="404040"/>
                </a:solidFill>
                <a:latin typeface="Century Gothic"/>
                <a:ea typeface="微软雅黑"/>
              </a:rPr>
              <a:t>1.3</a:t>
            </a:r>
            <a:r>
              <a:rPr lang="zh-CN" altLang="en-US" sz="1300" dirty="0">
                <a:solidFill>
                  <a:srgbClr val="404040"/>
                </a:solidFill>
                <a:latin typeface="Century Gothic"/>
                <a:ea typeface="微软雅黑"/>
              </a:rPr>
              <a:t>倍字间距。</a:t>
            </a:r>
            <a:endParaRPr lang="en-US" altLang="zh-CN" sz="1300" dirty="0">
              <a:solidFill>
                <a:srgbClr val="404040"/>
              </a:solidFill>
              <a:latin typeface="Century Gothic"/>
              <a:ea typeface="微软雅黑"/>
            </a:endParaRPr>
          </a:p>
          <a:p>
            <a:pPr marL="216027" indent="-216027" defTabSz="576072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Font typeface="Arial"/>
              <a:buChar char="•"/>
            </a:pPr>
            <a:endParaRPr lang="en-US" altLang="zh-CN" sz="1300" dirty="0">
              <a:solidFill>
                <a:srgbClr val="404040"/>
              </a:solidFill>
              <a:latin typeface="Century Gothic"/>
              <a:ea typeface="微软雅黑"/>
            </a:endParaRPr>
          </a:p>
          <a:p>
            <a:pPr marL="216027" indent="-216027" defTabSz="576072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Font typeface="Arial"/>
              <a:buChar char="•"/>
            </a:pPr>
            <a:r>
              <a:rPr lang="zh-CN" altLang="en-US" sz="1300" dirty="0">
                <a:solidFill>
                  <a:srgbClr val="404040"/>
                </a:solidFill>
                <a:latin typeface="Century Gothic"/>
                <a:ea typeface="微软雅黑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300" dirty="0">
                <a:solidFill>
                  <a:srgbClr val="404040"/>
                </a:solidFill>
                <a:latin typeface="Century Gothic"/>
                <a:ea typeface="微软雅黑"/>
              </a:rPr>
              <a:t>10</a:t>
            </a:r>
            <a:r>
              <a:rPr lang="zh-CN" altLang="en-US" sz="1300" dirty="0">
                <a:solidFill>
                  <a:srgbClr val="404040"/>
                </a:solidFill>
                <a:latin typeface="Century Gothic"/>
                <a:ea typeface="微软雅黑"/>
              </a:rPr>
              <a:t>号字，</a:t>
            </a:r>
            <a:r>
              <a:rPr lang="en-US" altLang="zh-CN" sz="1300" dirty="0">
                <a:solidFill>
                  <a:srgbClr val="404040"/>
                </a:solidFill>
                <a:latin typeface="Century Gothic"/>
                <a:ea typeface="微软雅黑"/>
              </a:rPr>
              <a:t>1.3</a:t>
            </a:r>
            <a:r>
              <a:rPr lang="zh-CN" altLang="en-US" sz="1300" dirty="0">
                <a:solidFill>
                  <a:srgbClr val="404040"/>
                </a:solidFill>
                <a:latin typeface="Century Gothic"/>
                <a:ea typeface="微软雅黑"/>
              </a:rPr>
              <a:t>倍字间距。</a:t>
            </a:r>
            <a:endParaRPr lang="en-US" altLang="zh-CN" sz="1300" dirty="0">
              <a:solidFill>
                <a:srgbClr val="404040"/>
              </a:solidFill>
              <a:latin typeface="Century Gothic"/>
              <a:ea typeface="微软雅黑"/>
            </a:endParaRPr>
          </a:p>
        </p:txBody>
      </p:sp>
      <p:graphicFrame>
        <p:nvGraphicFramePr>
          <p:cNvPr id="97" name="图表 96"/>
          <p:cNvGraphicFramePr/>
          <p:nvPr>
            <p:extLst>
              <p:ext uri="{D42A27DB-BD31-4B8C-83A1-F6EECF244321}">
                <p14:modId xmlns:p14="http://schemas.microsoft.com/office/powerpoint/2010/main" val="375288774"/>
              </p:ext>
            </p:extLst>
          </p:nvPr>
        </p:nvGraphicFramePr>
        <p:xfrm>
          <a:off x="4839722" y="2141872"/>
          <a:ext cx="6033883" cy="25875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1160711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像素">
    <a:dk1>
      <a:srgbClr val="103154"/>
    </a:dk1>
    <a:lt1>
      <a:srgbClr val="FFFFFF"/>
    </a:lt1>
    <a:dk2>
      <a:srgbClr val="00BFC3"/>
    </a:dk2>
    <a:lt2>
      <a:srgbClr val="0096FF"/>
    </a:lt2>
    <a:accent1>
      <a:srgbClr val="FF7F01"/>
    </a:accent1>
    <a:accent2>
      <a:srgbClr val="F1B015"/>
    </a:accent2>
    <a:accent3>
      <a:srgbClr val="FBEC85"/>
    </a:accent3>
    <a:accent4>
      <a:srgbClr val="D2C2F1"/>
    </a:accent4>
    <a:accent5>
      <a:srgbClr val="DA5AF4"/>
    </a:accent5>
    <a:accent6>
      <a:srgbClr val="9D09D1"/>
    </a:accent6>
    <a:hlink>
      <a:srgbClr val="1286C9"/>
    </a:hlink>
    <a:folHlink>
      <a:srgbClr val="A8C2E7"/>
    </a:folHlink>
  </a:clrScheme>
  <a:fontScheme name="奥斯汀">
    <a:majorFont>
      <a:latin typeface="Century Gothic"/>
      <a:ea typeface=""/>
      <a:cs typeface=""/>
      <a:font script="Jpan" typeface="ＭＳ ゴシック"/>
      <a:font script="Hang" typeface="HY중고딕"/>
      <a:font script="Hans" typeface="微软雅黑"/>
      <a:font script="Hant" typeface="微軟正黑體"/>
      <a:font script="Arab" typeface="Tahoma"/>
      <a:font script="Hebr" typeface="Gisha"/>
      <a:font script="Thai" typeface="DilleniaUPC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ahoma"/>
      <a:font script="Uigh" typeface="Microsoft Uighur"/>
      <a:font script="Geor" typeface="Sylfaen"/>
    </a:majorFont>
    <a:minorFont>
      <a:latin typeface="Century Gothic"/>
      <a:ea typeface=""/>
      <a:cs typeface=""/>
      <a:font script="Jpan" typeface="ＭＳ ゴシック"/>
      <a:font script="Hang" typeface="HY중고딕"/>
      <a:font script="Hans" typeface="微软雅黑"/>
      <a:font script="Hant" typeface="微軟正黑體"/>
      <a:font script="Arab" typeface="Tahoma"/>
      <a:font script="Hebr" typeface="Gisha"/>
      <a:font script="Thai" typeface="DilleniaUPC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Verdana"/>
      <a:font script="Uigh" typeface="Microsoft Uighur"/>
      <a:font script="Geor" typeface="Sylfaen"/>
    </a:minorFont>
  </a:fontScheme>
  <a:fmtScheme name="办公室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23074</TotalTime>
  <Words>438</Words>
  <Application>Microsoft Office PowerPoint</Application>
  <PresentationFormat>自定义</PresentationFormat>
  <Paragraphs>22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第一PPT模板网：www.1ppt.com</vt:lpstr>
      <vt:lpstr>第一PPT：www.1ppt.com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1366</cp:revision>
  <dcterms:created xsi:type="dcterms:W3CDTF">2009-02-11T05:37:22Z</dcterms:created>
  <dcterms:modified xsi:type="dcterms:W3CDTF">2019-08-28T06:44:31Z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