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5" d="100"/>
          <a:sy n="65" d="100"/>
        </p:scale>
        <p:origin x="-1176" y="-10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2019/8/28</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8"/>
          <p:cNvGrpSpPr>
            <a:grpSpLocks/>
          </p:cNvGrpSpPr>
          <p:nvPr/>
        </p:nvGrpSpPr>
        <p:grpSpPr bwMode="auto">
          <a:xfrm>
            <a:off x="1048690" y="3507729"/>
            <a:ext cx="3908203" cy="1214544"/>
            <a:chOff x="0" y="0"/>
            <a:chExt cx="4134988" cy="1284497"/>
          </a:xfrm>
        </p:grpSpPr>
        <p:sp>
          <p:nvSpPr>
            <p:cNvPr id="24" name="文本框 9"/>
            <p:cNvSpPr txBox="1">
              <a:spLocks noChangeArrowheads="1"/>
            </p:cNvSpPr>
            <p:nvPr/>
          </p:nvSpPr>
          <p:spPr bwMode="auto">
            <a:xfrm>
              <a:off x="0" y="0"/>
              <a:ext cx="2883765" cy="471980"/>
            </a:xfrm>
            <a:prstGeom prst="rect">
              <a:avLst/>
            </a:prstGeom>
            <a:noFill/>
            <a:ln w="9525">
              <a:noFill/>
              <a:miter lim="800000"/>
              <a:headEnd/>
              <a:tailEnd/>
            </a:ln>
          </p:spPr>
          <p:txBody>
            <a:bodyPr>
              <a:spAutoFit/>
            </a:bodyPr>
            <a:lstStyle/>
            <a:p>
              <a:pPr fontAlgn="auto">
                <a:spcBef>
                  <a:spcPts val="0"/>
                </a:spcBef>
                <a:spcAft>
                  <a:spcPts val="0"/>
                </a:spcAft>
                <a:buFont typeface="Arial" pitchFamily="34" charset="0"/>
                <a:buNone/>
                <a:defRPr/>
              </a:pPr>
              <a:r>
                <a:rPr lang="zh-CN" altLang="en-US" sz="2300" b="1" kern="0" smtClean="0">
                  <a:solidFill>
                    <a:srgbClr val="FFFFFF"/>
                  </a:solidFill>
                  <a:latin typeface="微软雅黑" pitchFamily="34" charset="-122"/>
                  <a:ea typeface="微软雅黑" pitchFamily="34" charset="-122"/>
                </a:rPr>
                <a:t>单击此处添加标题</a:t>
              </a:r>
            </a:p>
          </p:txBody>
        </p:sp>
        <p:cxnSp>
          <p:nvCxnSpPr>
            <p:cNvPr id="25" name="直接连接符 10"/>
            <p:cNvCxnSpPr>
              <a:cxnSpLocks noChangeShapeType="1"/>
            </p:cNvCxnSpPr>
            <p:nvPr/>
          </p:nvCxnSpPr>
          <p:spPr bwMode="auto">
            <a:xfrm>
              <a:off x="88664" y="612788"/>
              <a:ext cx="3882853" cy="0"/>
            </a:xfrm>
            <a:prstGeom prst="line">
              <a:avLst/>
            </a:prstGeom>
            <a:noFill/>
            <a:ln w="28575">
              <a:solidFill>
                <a:srgbClr val="FFFFFF"/>
              </a:solidFill>
              <a:prstDash val="dash"/>
              <a:round/>
              <a:headEnd/>
              <a:tailEnd/>
            </a:ln>
          </p:spPr>
        </p:cxnSp>
        <p:sp>
          <p:nvSpPr>
            <p:cNvPr id="26" name="矩形 11"/>
            <p:cNvSpPr>
              <a:spLocks noChangeArrowheads="1"/>
            </p:cNvSpPr>
            <p:nvPr/>
          </p:nvSpPr>
          <p:spPr bwMode="auto">
            <a:xfrm>
              <a:off x="0" y="763691"/>
              <a:ext cx="4134988" cy="520806"/>
            </a:xfrm>
            <a:prstGeom prst="rect">
              <a:avLst/>
            </a:prstGeom>
            <a:noFill/>
            <a:ln w="9525">
              <a:noFill/>
              <a:miter lim="800000"/>
              <a:headEnd/>
              <a:tailEnd/>
            </a:ln>
          </p:spPr>
          <p:txBody>
            <a:bodyPr>
              <a:spAutoFit/>
            </a:bodyPr>
            <a:lstStyle/>
            <a:p>
              <a:pPr fontAlgn="auto">
                <a:spcBef>
                  <a:spcPts val="0"/>
                </a:spcBef>
                <a:spcAft>
                  <a:spcPts val="0"/>
                </a:spcAft>
                <a:buFont typeface="Arial" pitchFamily="34" charset="0"/>
                <a:buNone/>
                <a:defRPr/>
              </a:pPr>
              <a:r>
                <a:rPr lang="zh-CN" altLang="en-US" sz="1300" kern="0" dirty="0">
                  <a:solidFill>
                    <a:srgbClr val="FFFFFF"/>
                  </a:solidFill>
                  <a:latin typeface="微软雅黑" pitchFamily="34" charset="-122"/>
                  <a:ea typeface="微软雅黑" pitchFamily="34" charset="-122"/>
                </a:rPr>
                <a:t>单击添加段落文字单击添加段落文字单击添加段落文字单击添加段落文字。</a:t>
              </a:r>
            </a:p>
          </p:txBody>
        </p:sp>
      </p:grpSp>
      <p:cxnSp>
        <p:nvCxnSpPr>
          <p:cNvPr id="27" name="直接连接符 12"/>
          <p:cNvCxnSpPr>
            <a:cxnSpLocks noChangeShapeType="1"/>
          </p:cNvCxnSpPr>
          <p:nvPr/>
        </p:nvCxnSpPr>
        <p:spPr bwMode="auto">
          <a:xfrm flipV="1">
            <a:off x="0" y="6557310"/>
            <a:ext cx="903163" cy="451513"/>
          </a:xfrm>
          <a:prstGeom prst="line">
            <a:avLst/>
          </a:prstGeom>
          <a:noFill/>
          <a:ln w="76200">
            <a:solidFill>
              <a:srgbClr val="FACF2A"/>
            </a:solidFill>
            <a:round/>
            <a:headEnd/>
            <a:tailEnd/>
          </a:ln>
        </p:spPr>
      </p:cxnSp>
      <p:cxnSp>
        <p:nvCxnSpPr>
          <p:cNvPr id="28" name="直接连接符 13"/>
          <p:cNvCxnSpPr>
            <a:cxnSpLocks noChangeShapeType="1"/>
          </p:cNvCxnSpPr>
          <p:nvPr/>
        </p:nvCxnSpPr>
        <p:spPr bwMode="auto">
          <a:xfrm>
            <a:off x="903163" y="6543811"/>
            <a:ext cx="1065192" cy="771021"/>
          </a:xfrm>
          <a:prstGeom prst="line">
            <a:avLst/>
          </a:prstGeom>
          <a:noFill/>
          <a:ln w="76200">
            <a:solidFill>
              <a:srgbClr val="FACF2A"/>
            </a:solidFill>
            <a:round/>
            <a:headEnd/>
            <a:tailEnd/>
          </a:ln>
        </p:spPr>
      </p:cxnSp>
      <p:cxnSp>
        <p:nvCxnSpPr>
          <p:cNvPr id="29" name="直接连接符 14"/>
          <p:cNvCxnSpPr>
            <a:cxnSpLocks noChangeShapeType="1"/>
          </p:cNvCxnSpPr>
          <p:nvPr/>
        </p:nvCxnSpPr>
        <p:spPr bwMode="auto">
          <a:xfrm flipV="1">
            <a:off x="1968354" y="6278304"/>
            <a:ext cx="1554280" cy="1036528"/>
          </a:xfrm>
          <a:prstGeom prst="line">
            <a:avLst/>
          </a:prstGeom>
          <a:noFill/>
          <a:ln w="76200">
            <a:solidFill>
              <a:srgbClr val="FACF2A"/>
            </a:solidFill>
            <a:round/>
            <a:headEnd/>
            <a:tailEnd/>
          </a:ln>
        </p:spPr>
      </p:cxnSp>
      <p:cxnSp>
        <p:nvCxnSpPr>
          <p:cNvPr id="30" name="直接连接符 15"/>
          <p:cNvCxnSpPr>
            <a:cxnSpLocks noChangeShapeType="1"/>
          </p:cNvCxnSpPr>
          <p:nvPr/>
        </p:nvCxnSpPr>
        <p:spPr bwMode="auto">
          <a:xfrm flipV="1">
            <a:off x="3509133" y="5772790"/>
            <a:ext cx="2792002" cy="492013"/>
          </a:xfrm>
          <a:prstGeom prst="line">
            <a:avLst/>
          </a:prstGeom>
          <a:noFill/>
          <a:ln w="76200">
            <a:solidFill>
              <a:srgbClr val="FACF2A"/>
            </a:solidFill>
            <a:round/>
            <a:headEnd/>
            <a:tailEnd/>
          </a:ln>
        </p:spPr>
      </p:cxnSp>
      <p:cxnSp>
        <p:nvCxnSpPr>
          <p:cNvPr id="31" name="直接连接符 16"/>
          <p:cNvCxnSpPr>
            <a:cxnSpLocks noChangeShapeType="1"/>
          </p:cNvCxnSpPr>
          <p:nvPr/>
        </p:nvCxnSpPr>
        <p:spPr bwMode="auto">
          <a:xfrm flipV="1">
            <a:off x="6301135" y="3909740"/>
            <a:ext cx="1648797" cy="1849549"/>
          </a:xfrm>
          <a:prstGeom prst="line">
            <a:avLst/>
          </a:prstGeom>
          <a:noFill/>
          <a:ln w="76200">
            <a:solidFill>
              <a:srgbClr val="FACF2A"/>
            </a:solidFill>
            <a:round/>
            <a:headEnd/>
            <a:tailEnd/>
          </a:ln>
        </p:spPr>
      </p:cxnSp>
      <p:sp>
        <p:nvSpPr>
          <p:cNvPr id="32" name="下箭头 17"/>
          <p:cNvSpPr>
            <a:spLocks noChangeArrowheads="1"/>
          </p:cNvSpPr>
          <p:nvPr/>
        </p:nvSpPr>
        <p:spPr bwMode="auto">
          <a:xfrm rot="-8438651">
            <a:off x="7744395" y="3372726"/>
            <a:ext cx="610610" cy="973526"/>
          </a:xfrm>
          <a:prstGeom prst="downArrow">
            <a:avLst>
              <a:gd name="adj1" fmla="val 0"/>
              <a:gd name="adj2" fmla="val 102401"/>
            </a:avLst>
          </a:prstGeom>
          <a:solidFill>
            <a:srgbClr val="F9D02B"/>
          </a:solidFill>
          <a:ln w="9525">
            <a:noFill/>
            <a:miter lim="800000"/>
            <a:headEnd/>
            <a:tailEnd/>
          </a:ln>
        </p:spPr>
        <p:txBody>
          <a:bodyPr lIns="86411" tIns="43205" rIns="86411" bIns="43205" anchor="ctr"/>
          <a:lstStyle/>
          <a:p>
            <a:pPr algn="ctr">
              <a:buFont typeface="Arial" pitchFamily="34" charset="0"/>
              <a:buNone/>
            </a:pPr>
            <a:endParaRPr lang="zh-CN" altLang="en-US">
              <a:solidFill>
                <a:srgbClr val="FFFFFF"/>
              </a:solidFill>
              <a:latin typeface="Calibri" pitchFamily="34" charset="0"/>
            </a:endParaRPr>
          </a:p>
        </p:txBody>
      </p:sp>
      <p:sp>
        <p:nvSpPr>
          <p:cNvPr id="33" name="椭圆 18"/>
          <p:cNvSpPr>
            <a:spLocks noChangeArrowheads="1"/>
          </p:cNvSpPr>
          <p:nvPr/>
        </p:nvSpPr>
        <p:spPr bwMode="auto">
          <a:xfrm>
            <a:off x="820648" y="6444809"/>
            <a:ext cx="226540" cy="225006"/>
          </a:xfrm>
          <a:prstGeom prst="ellipse">
            <a:avLst/>
          </a:prstGeom>
          <a:solidFill>
            <a:srgbClr val="E86E45"/>
          </a:solidFill>
          <a:ln w="9525">
            <a:noFill/>
            <a:round/>
            <a:headEnd/>
            <a:tailEnd/>
          </a:ln>
        </p:spPr>
        <p:txBody>
          <a:bodyPr lIns="86411" tIns="43205" rIns="86411" bIns="43205" anchor="ctr"/>
          <a:lstStyle/>
          <a:p>
            <a:pPr algn="ctr">
              <a:buFont typeface="Arial" pitchFamily="34" charset="0"/>
              <a:buNone/>
            </a:pPr>
            <a:endParaRPr lang="zh-CN" altLang="en-US">
              <a:solidFill>
                <a:srgbClr val="FFFFFF"/>
              </a:solidFill>
              <a:latin typeface="Calibri" pitchFamily="34" charset="0"/>
            </a:endParaRPr>
          </a:p>
        </p:txBody>
      </p:sp>
      <p:sp>
        <p:nvSpPr>
          <p:cNvPr id="34" name="椭圆 19"/>
          <p:cNvSpPr>
            <a:spLocks noChangeArrowheads="1"/>
          </p:cNvSpPr>
          <p:nvPr/>
        </p:nvSpPr>
        <p:spPr bwMode="auto">
          <a:xfrm>
            <a:off x="1854335" y="7145327"/>
            <a:ext cx="226541" cy="225006"/>
          </a:xfrm>
          <a:prstGeom prst="ellipse">
            <a:avLst/>
          </a:prstGeom>
          <a:solidFill>
            <a:srgbClr val="E86E45"/>
          </a:solidFill>
          <a:ln w="9525">
            <a:noFill/>
            <a:round/>
            <a:headEnd/>
            <a:tailEnd/>
          </a:ln>
        </p:spPr>
        <p:txBody>
          <a:bodyPr lIns="86411" tIns="43205" rIns="86411" bIns="43205" anchor="ctr"/>
          <a:lstStyle/>
          <a:p>
            <a:pPr algn="ctr">
              <a:buFont typeface="Arial" pitchFamily="34" charset="0"/>
              <a:buNone/>
            </a:pPr>
            <a:endParaRPr lang="zh-CN" altLang="en-US">
              <a:solidFill>
                <a:srgbClr val="FFFFFF"/>
              </a:solidFill>
              <a:latin typeface="Calibri" pitchFamily="34" charset="0"/>
            </a:endParaRPr>
          </a:p>
        </p:txBody>
      </p:sp>
      <p:sp>
        <p:nvSpPr>
          <p:cNvPr id="35" name="椭圆 20"/>
          <p:cNvSpPr>
            <a:spLocks noChangeArrowheads="1"/>
          </p:cNvSpPr>
          <p:nvPr/>
        </p:nvSpPr>
        <p:spPr bwMode="auto">
          <a:xfrm>
            <a:off x="3431119" y="6165801"/>
            <a:ext cx="226540" cy="225006"/>
          </a:xfrm>
          <a:prstGeom prst="ellipse">
            <a:avLst/>
          </a:prstGeom>
          <a:solidFill>
            <a:srgbClr val="E86E45"/>
          </a:solidFill>
          <a:ln w="9525">
            <a:noFill/>
            <a:round/>
            <a:headEnd/>
            <a:tailEnd/>
          </a:ln>
        </p:spPr>
        <p:txBody>
          <a:bodyPr lIns="86411" tIns="43205" rIns="86411" bIns="43205" anchor="ctr"/>
          <a:lstStyle/>
          <a:p>
            <a:pPr algn="ctr">
              <a:buFont typeface="Arial" pitchFamily="34" charset="0"/>
              <a:buNone/>
            </a:pPr>
            <a:endParaRPr lang="zh-CN" altLang="en-US">
              <a:solidFill>
                <a:srgbClr val="FFFFFF"/>
              </a:solidFill>
              <a:latin typeface="Calibri" pitchFamily="34" charset="0"/>
            </a:endParaRPr>
          </a:p>
        </p:txBody>
      </p:sp>
      <p:sp>
        <p:nvSpPr>
          <p:cNvPr id="36" name="椭圆 21"/>
          <p:cNvSpPr>
            <a:spLocks noChangeArrowheads="1"/>
          </p:cNvSpPr>
          <p:nvPr/>
        </p:nvSpPr>
        <p:spPr bwMode="auto">
          <a:xfrm>
            <a:off x="6188615" y="5658787"/>
            <a:ext cx="226540" cy="226506"/>
          </a:xfrm>
          <a:prstGeom prst="ellipse">
            <a:avLst/>
          </a:prstGeom>
          <a:solidFill>
            <a:srgbClr val="E86E45"/>
          </a:solidFill>
          <a:ln w="9525">
            <a:noFill/>
            <a:round/>
            <a:headEnd/>
            <a:tailEnd/>
          </a:ln>
        </p:spPr>
        <p:txBody>
          <a:bodyPr lIns="86411" tIns="43205" rIns="86411" bIns="43205" anchor="ctr"/>
          <a:lstStyle/>
          <a:p>
            <a:pPr algn="ctr">
              <a:buFont typeface="Arial" pitchFamily="34" charset="0"/>
              <a:buNone/>
            </a:pPr>
            <a:endParaRPr lang="zh-CN" altLang="en-US">
              <a:solidFill>
                <a:srgbClr val="FFFFFF"/>
              </a:solidFill>
              <a:latin typeface="Calibri" pitchFamily="34" charset="0"/>
            </a:endParaRPr>
          </a:p>
        </p:txBody>
      </p:sp>
      <p:pic>
        <p:nvPicPr>
          <p:cNvPr id="37" name="图片 22"/>
          <p:cNvPicPr>
            <a:picLocks noChangeAspect="1" noChangeArrowheads="1"/>
          </p:cNvPicPr>
          <p:nvPr/>
        </p:nvPicPr>
        <p:blipFill>
          <a:blip r:embed="rId2"/>
          <a:srcRect/>
          <a:stretch>
            <a:fillRect/>
          </a:stretch>
        </p:blipFill>
        <p:spPr bwMode="auto">
          <a:xfrm>
            <a:off x="8006943" y="3588731"/>
            <a:ext cx="1839331" cy="5124138"/>
          </a:xfrm>
          <a:prstGeom prst="rect">
            <a:avLst/>
          </a:prstGeom>
          <a:noFill/>
          <a:ln w="9525">
            <a:noFill/>
            <a:miter lim="800000"/>
            <a:headEnd/>
            <a:tailEnd/>
          </a:ln>
        </p:spPr>
      </p:pic>
      <p:sp>
        <p:nvSpPr>
          <p:cNvPr id="38" name="文本框 23"/>
          <p:cNvSpPr txBox="1">
            <a:spLocks noChangeArrowheads="1"/>
          </p:cNvSpPr>
          <p:nvPr/>
        </p:nvSpPr>
        <p:spPr bwMode="auto">
          <a:xfrm>
            <a:off x="655618" y="6077298"/>
            <a:ext cx="916665" cy="364253"/>
          </a:xfrm>
          <a:prstGeom prst="rect">
            <a:avLst/>
          </a:prstGeom>
          <a:noFill/>
          <a:ln w="9525">
            <a:noFill/>
            <a:miter lim="800000"/>
            <a:headEnd/>
            <a:tailEnd/>
          </a:ln>
        </p:spPr>
        <p:txBody>
          <a:bodyPr lIns="86411" tIns="43205" rIns="86411" bIns="43205">
            <a:spAutoFit/>
          </a:bodyPr>
          <a:lstStyle/>
          <a:p>
            <a:pPr>
              <a:buFont typeface="Arial" pitchFamily="34" charset="0"/>
              <a:buNone/>
            </a:pPr>
            <a:r>
              <a:rPr lang="en-US" altLang="zh-CN">
                <a:solidFill>
                  <a:srgbClr val="FFFFFF"/>
                </a:solidFill>
                <a:latin typeface="微软雅黑" pitchFamily="34" charset="-122"/>
                <a:ea typeface="微软雅黑" pitchFamily="34" charset="-122"/>
              </a:rPr>
              <a:t>32</a:t>
            </a:r>
            <a:r>
              <a:rPr lang="zh-CN" altLang="en-US">
                <a:solidFill>
                  <a:srgbClr val="FFFFFF"/>
                </a:solidFill>
                <a:latin typeface="微软雅黑" pitchFamily="34" charset="-122"/>
                <a:ea typeface="微软雅黑" pitchFamily="34" charset="-122"/>
              </a:rPr>
              <a:t>％</a:t>
            </a:r>
          </a:p>
        </p:txBody>
      </p:sp>
      <p:sp>
        <p:nvSpPr>
          <p:cNvPr id="39" name="文本框 24"/>
          <p:cNvSpPr txBox="1">
            <a:spLocks noChangeArrowheads="1"/>
          </p:cNvSpPr>
          <p:nvPr/>
        </p:nvSpPr>
        <p:spPr bwMode="auto">
          <a:xfrm>
            <a:off x="1651798" y="6737316"/>
            <a:ext cx="916665" cy="364253"/>
          </a:xfrm>
          <a:prstGeom prst="rect">
            <a:avLst/>
          </a:prstGeom>
          <a:noFill/>
          <a:ln w="9525">
            <a:noFill/>
            <a:miter lim="800000"/>
            <a:headEnd/>
            <a:tailEnd/>
          </a:ln>
        </p:spPr>
        <p:txBody>
          <a:bodyPr lIns="86411" tIns="43205" rIns="86411" bIns="43205">
            <a:spAutoFit/>
          </a:bodyPr>
          <a:lstStyle/>
          <a:p>
            <a:pPr>
              <a:buFont typeface="Arial" pitchFamily="34" charset="0"/>
              <a:buNone/>
            </a:pPr>
            <a:r>
              <a:rPr lang="en-US" altLang="zh-CN">
                <a:solidFill>
                  <a:srgbClr val="FFFFFF"/>
                </a:solidFill>
                <a:latin typeface="微软雅黑" pitchFamily="34" charset="-122"/>
                <a:ea typeface="微软雅黑" pitchFamily="34" charset="-122"/>
              </a:rPr>
              <a:t>10</a:t>
            </a:r>
            <a:r>
              <a:rPr lang="zh-CN" altLang="en-US">
                <a:solidFill>
                  <a:srgbClr val="FFFFFF"/>
                </a:solidFill>
                <a:latin typeface="微软雅黑" pitchFamily="34" charset="-122"/>
                <a:ea typeface="微软雅黑" pitchFamily="34" charset="-122"/>
              </a:rPr>
              <a:t>％</a:t>
            </a:r>
          </a:p>
        </p:txBody>
      </p:sp>
      <p:sp>
        <p:nvSpPr>
          <p:cNvPr id="40" name="文本框 25"/>
          <p:cNvSpPr txBox="1">
            <a:spLocks noChangeArrowheads="1"/>
          </p:cNvSpPr>
          <p:nvPr/>
        </p:nvSpPr>
        <p:spPr bwMode="auto">
          <a:xfrm>
            <a:off x="3278091" y="5801290"/>
            <a:ext cx="918165" cy="364253"/>
          </a:xfrm>
          <a:prstGeom prst="rect">
            <a:avLst/>
          </a:prstGeom>
          <a:noFill/>
          <a:ln w="9525">
            <a:noFill/>
            <a:miter lim="800000"/>
            <a:headEnd/>
            <a:tailEnd/>
          </a:ln>
        </p:spPr>
        <p:txBody>
          <a:bodyPr lIns="86411" tIns="43205" rIns="86411" bIns="43205">
            <a:spAutoFit/>
          </a:bodyPr>
          <a:lstStyle/>
          <a:p>
            <a:pPr>
              <a:buFont typeface="Arial" pitchFamily="34" charset="0"/>
              <a:buNone/>
            </a:pPr>
            <a:r>
              <a:rPr lang="en-US" altLang="zh-CN">
                <a:solidFill>
                  <a:srgbClr val="FFFFFF"/>
                </a:solidFill>
                <a:latin typeface="微软雅黑" pitchFamily="34" charset="-122"/>
                <a:ea typeface="微软雅黑" pitchFamily="34" charset="-122"/>
              </a:rPr>
              <a:t>40</a:t>
            </a:r>
            <a:r>
              <a:rPr lang="zh-CN" altLang="en-US">
                <a:solidFill>
                  <a:srgbClr val="FFFFFF"/>
                </a:solidFill>
                <a:latin typeface="微软雅黑" pitchFamily="34" charset="-122"/>
                <a:ea typeface="微软雅黑" pitchFamily="34" charset="-122"/>
              </a:rPr>
              <a:t>％</a:t>
            </a:r>
          </a:p>
        </p:txBody>
      </p:sp>
      <p:sp>
        <p:nvSpPr>
          <p:cNvPr id="41" name="文本框 26"/>
          <p:cNvSpPr txBox="1">
            <a:spLocks noChangeArrowheads="1"/>
          </p:cNvSpPr>
          <p:nvPr/>
        </p:nvSpPr>
        <p:spPr bwMode="auto">
          <a:xfrm>
            <a:off x="5956073" y="5279276"/>
            <a:ext cx="918165" cy="364253"/>
          </a:xfrm>
          <a:prstGeom prst="rect">
            <a:avLst/>
          </a:prstGeom>
          <a:noFill/>
          <a:ln w="9525">
            <a:noFill/>
            <a:miter lim="800000"/>
            <a:headEnd/>
            <a:tailEnd/>
          </a:ln>
        </p:spPr>
        <p:txBody>
          <a:bodyPr lIns="86411" tIns="43205" rIns="86411" bIns="43205">
            <a:spAutoFit/>
          </a:bodyPr>
          <a:lstStyle/>
          <a:p>
            <a:pPr>
              <a:buFont typeface="Arial" pitchFamily="34" charset="0"/>
              <a:buNone/>
            </a:pPr>
            <a:r>
              <a:rPr lang="en-US" altLang="zh-CN">
                <a:solidFill>
                  <a:srgbClr val="FFFFFF"/>
                </a:solidFill>
                <a:latin typeface="微软雅黑" pitchFamily="34" charset="-122"/>
                <a:ea typeface="微软雅黑" pitchFamily="34" charset="-122"/>
              </a:rPr>
              <a:t>50</a:t>
            </a:r>
            <a:r>
              <a:rPr lang="zh-CN" altLang="en-US">
                <a:solidFill>
                  <a:srgbClr val="FFFFFF"/>
                </a:solidFill>
                <a:latin typeface="微软雅黑" pitchFamily="34" charset="-122"/>
                <a:ea typeface="微软雅黑" pitchFamily="34" charset="-122"/>
              </a:rPr>
              <a:t>％</a:t>
            </a:r>
          </a:p>
        </p:txBody>
      </p:sp>
    </p:spTree>
    <p:extLst>
      <p:ext uri="{BB962C8B-B14F-4D97-AF65-F5344CB8AC3E}">
        <p14:creationId xmlns:p14="http://schemas.microsoft.com/office/powerpoint/2010/main" val="2762782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285</Words>
  <Application>Microsoft Office PowerPoint</Application>
  <PresentationFormat>自定义</PresentationFormat>
  <Paragraphs>23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2019-08-28T06:44:02Z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