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添加标题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18</c:v>
                </c:pt>
                <c:pt idx="3">
                  <c:v>20</c:v>
                </c:pt>
                <c:pt idx="4">
                  <c:v>40</c:v>
                </c:pt>
                <c:pt idx="5">
                  <c:v>25</c:v>
                </c:pt>
                <c:pt idx="6">
                  <c:v>25</c:v>
                </c:pt>
                <c:pt idx="7">
                  <c:v>38</c:v>
                </c:pt>
                <c:pt idx="8">
                  <c:v>60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添加标题2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numRef>
              <c:f>Sheet1!$A$2:$A$10</c:f>
              <c:numCache>
                <c:formatCode>General</c:formatCod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6</c:v>
                </c:pt>
                <c:pt idx="1">
                  <c:v>35</c:v>
                </c:pt>
                <c:pt idx="2">
                  <c:v>22</c:v>
                </c:pt>
                <c:pt idx="3">
                  <c:v>26</c:v>
                </c:pt>
                <c:pt idx="4">
                  <c:v>46</c:v>
                </c:pt>
                <c:pt idx="5">
                  <c:v>27</c:v>
                </c:pt>
                <c:pt idx="6">
                  <c:v>31</c:v>
                </c:pt>
                <c:pt idx="7">
                  <c:v>42</c:v>
                </c:pt>
                <c:pt idx="8">
                  <c:v>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0296576"/>
        <c:axId val="265716096"/>
      </c:lineChart>
      <c:catAx>
        <c:axId val="250296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5716096"/>
        <c:crosses val="autoZero"/>
        <c:auto val="1"/>
        <c:lblAlgn val="ctr"/>
        <c:lblOffset val="100"/>
        <c:noMultiLvlLbl val="0"/>
      </c:catAx>
      <c:valAx>
        <c:axId val="265716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0296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1"/>
          <p:cNvSpPr txBox="1"/>
          <p:nvPr/>
        </p:nvSpPr>
        <p:spPr>
          <a:xfrm>
            <a:off x="3762815" y="1221023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「在这里</a:t>
            </a:r>
            <a:r>
              <a:rPr lang="zh-CN" altLang="en-US" sz="2800" dirty="0" smtClean="0">
                <a:solidFill>
                  <a:srgbClr val="ED82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添加主标题</a:t>
            </a:r>
            <a:r>
              <a:rPr lang="zh-CN" altLang="en-US" sz="2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32"/>
          <p:cNvSpPr txBox="1"/>
          <p:nvPr/>
        </p:nvSpPr>
        <p:spPr>
          <a:xfrm>
            <a:off x="4068849" y="1859595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充说明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补充说明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40457" y="2301143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749916465"/>
              </p:ext>
            </p:extLst>
          </p:nvPr>
        </p:nvGraphicFramePr>
        <p:xfrm>
          <a:off x="540457" y="2693494"/>
          <a:ext cx="10621180" cy="306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标注 5"/>
          <p:cNvSpPr/>
          <p:nvPr/>
        </p:nvSpPr>
        <p:spPr>
          <a:xfrm>
            <a:off x="1188529" y="4821423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2340657" y="4029335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3457212" y="4343948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4572905" y="4275789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5725033" y="3737892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6877161" y="4275789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7957281" y="4138994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9073405" y="3838347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10261537" y="3021223"/>
            <a:ext cx="432048" cy="288032"/>
          </a:xfrm>
          <a:prstGeom prst="wedgeRectCallout">
            <a:avLst>
              <a:gd name="adj1" fmla="val -9759"/>
              <a:gd name="adj2" fmla="val 77266"/>
            </a:avLst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04453" y="6189575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56"/>
          <p:cNvSpPr txBox="1"/>
          <p:nvPr/>
        </p:nvSpPr>
        <p:spPr>
          <a:xfrm>
            <a:off x="864493" y="6266338"/>
            <a:ext cx="99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充详细内容补充详细内容补充详细内容补充详细内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931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395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2019-08-28T06:43:18Z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