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8"/>
  </p:notesMasterIdLst>
  <p:handoutMasterIdLst>
    <p:handoutMasterId r:id="rId9"/>
  </p:handoutMasterIdLst>
  <p:sldIdLst>
    <p:sldId id="461" r:id="rId3"/>
    <p:sldId id="462" r:id="rId4"/>
    <p:sldId id="463" r:id="rId5"/>
    <p:sldId id="464" r:id="rId6"/>
    <p:sldId id="359" r:id="rId7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6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2.bin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3.bin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4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Pt>
            <c:idx val="5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ADB1-4D91-9455-D0ADCDDD270A}"/>
              </c:ext>
            </c:extLst>
          </c:dPt>
          <c:cat>
            <c:strRef>
              <c:f>Sheet1!$A$2:$A$13</c:f>
              <c:strCache>
                <c:ptCount val="12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  <c:pt idx="4">
                  <c:v>Q5</c:v>
                </c:pt>
                <c:pt idx="5">
                  <c:v>Q6</c:v>
                </c:pt>
                <c:pt idx="6">
                  <c:v>Q7</c:v>
                </c:pt>
                <c:pt idx="7">
                  <c:v>Q8</c:v>
                </c:pt>
                <c:pt idx="8">
                  <c:v>Q9</c:v>
                </c:pt>
                <c:pt idx="9">
                  <c:v>Q10</c:v>
                </c:pt>
                <c:pt idx="10">
                  <c:v>Q11</c:v>
                </c:pt>
                <c:pt idx="11">
                  <c:v>Q12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2.4</c:v>
                </c:pt>
                <c:pt idx="5">
                  <c:v>4.4000000000000004</c:v>
                </c:pt>
                <c:pt idx="6">
                  <c:v>1.8</c:v>
                </c:pt>
                <c:pt idx="7">
                  <c:v>2.8</c:v>
                </c:pt>
                <c:pt idx="8">
                  <c:v>2</c:v>
                </c:pt>
                <c:pt idx="9">
                  <c:v>2</c:v>
                </c:pt>
                <c:pt idx="10">
                  <c:v>3</c:v>
                </c:pt>
                <c:pt idx="11">
                  <c:v>5</c:v>
                </c:pt>
              </c:numCache>
            </c:numRef>
          </c: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ADB1-4D91-9455-D0ADCDDD270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S2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dPt>
            <c:idx val="5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ADB1-4D91-9455-D0ADCDDD270A}"/>
              </c:ext>
            </c:extLst>
          </c:dPt>
          <c:cat>
            <c:strRef>
              <c:f>Sheet1!$A$2:$A$13</c:f>
              <c:strCache>
                <c:ptCount val="12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  <c:pt idx="4">
                  <c:v>Q5</c:v>
                </c:pt>
                <c:pt idx="5">
                  <c:v>Q6</c:v>
                </c:pt>
                <c:pt idx="6">
                  <c:v>Q7</c:v>
                </c:pt>
                <c:pt idx="7">
                  <c:v>Q8</c:v>
                </c:pt>
                <c:pt idx="8">
                  <c:v>Q9</c:v>
                </c:pt>
                <c:pt idx="9">
                  <c:v>Q10</c:v>
                </c:pt>
                <c:pt idx="10">
                  <c:v>Q11</c:v>
                </c:pt>
                <c:pt idx="11">
                  <c:v>Q12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2.5</c:v>
                </c:pt>
                <c:pt idx="1">
                  <c:v>3.5</c:v>
                </c:pt>
                <c:pt idx="2">
                  <c:v>4.5</c:v>
                </c:pt>
                <c:pt idx="3">
                  <c:v>2.4</c:v>
                </c:pt>
                <c:pt idx="4">
                  <c:v>4.4000000000000004</c:v>
                </c:pt>
                <c:pt idx="5">
                  <c:v>1.8</c:v>
                </c:pt>
                <c:pt idx="6">
                  <c:v>2.8</c:v>
                </c:pt>
                <c:pt idx="7">
                  <c:v>2</c:v>
                </c:pt>
                <c:pt idx="8">
                  <c:v>2</c:v>
                </c:pt>
                <c:pt idx="9">
                  <c:v>3</c:v>
                </c:pt>
                <c:pt idx="10">
                  <c:v>5</c:v>
                </c:pt>
                <c:pt idx="11">
                  <c:v>4</c:v>
                </c:pt>
              </c:numCache>
            </c:numRef>
          </c: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4-ADB1-4D91-9455-D0ADCDDD270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50345344"/>
        <c:axId val="253023744"/>
      </c:lineChart>
      <c:catAx>
        <c:axId val="25034534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53023744"/>
        <c:crosses val="autoZero"/>
        <c:auto val="1"/>
        <c:lblAlgn val="ctr"/>
        <c:lblOffset val="100"/>
        <c:noMultiLvlLbl val="0"/>
      </c:catAx>
      <c:valAx>
        <c:axId val="2530237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503453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Pt>
            <c:idx val="5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ADB1-4D91-9455-D0ADCDDD270A}"/>
              </c:ext>
            </c:extLst>
          </c:dPt>
          <c:cat>
            <c:strRef>
              <c:f>Sheet1!$A$2:$A$13</c:f>
              <c:strCache>
                <c:ptCount val="12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  <c:pt idx="4">
                  <c:v>Q5</c:v>
                </c:pt>
                <c:pt idx="5">
                  <c:v>Q6</c:v>
                </c:pt>
                <c:pt idx="6">
                  <c:v>Q7</c:v>
                </c:pt>
                <c:pt idx="7">
                  <c:v>Q8</c:v>
                </c:pt>
                <c:pt idx="8">
                  <c:v>Q9</c:v>
                </c:pt>
                <c:pt idx="9">
                  <c:v>Q10</c:v>
                </c:pt>
                <c:pt idx="10">
                  <c:v>Q11</c:v>
                </c:pt>
                <c:pt idx="11">
                  <c:v>Q12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2.4</c:v>
                </c:pt>
                <c:pt idx="5">
                  <c:v>4.4000000000000004</c:v>
                </c:pt>
                <c:pt idx="6">
                  <c:v>1.8</c:v>
                </c:pt>
                <c:pt idx="7">
                  <c:v>2.8</c:v>
                </c:pt>
                <c:pt idx="8">
                  <c:v>2</c:v>
                </c:pt>
                <c:pt idx="9">
                  <c:v>2</c:v>
                </c:pt>
                <c:pt idx="10">
                  <c:v>3</c:v>
                </c:pt>
                <c:pt idx="11">
                  <c:v>5</c:v>
                </c:pt>
              </c:numCache>
            </c:numRef>
          </c: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ADB1-4D91-9455-D0ADCDDD270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S2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dPt>
            <c:idx val="5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ADB1-4D91-9455-D0ADCDDD270A}"/>
              </c:ext>
            </c:extLst>
          </c:dPt>
          <c:cat>
            <c:strRef>
              <c:f>Sheet1!$A$2:$A$13</c:f>
              <c:strCache>
                <c:ptCount val="12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  <c:pt idx="4">
                  <c:v>Q5</c:v>
                </c:pt>
                <c:pt idx="5">
                  <c:v>Q6</c:v>
                </c:pt>
                <c:pt idx="6">
                  <c:v>Q7</c:v>
                </c:pt>
                <c:pt idx="7">
                  <c:v>Q8</c:v>
                </c:pt>
                <c:pt idx="8">
                  <c:v>Q9</c:v>
                </c:pt>
                <c:pt idx="9">
                  <c:v>Q10</c:v>
                </c:pt>
                <c:pt idx="10">
                  <c:v>Q11</c:v>
                </c:pt>
                <c:pt idx="11">
                  <c:v>Q12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2.5</c:v>
                </c:pt>
                <c:pt idx="1">
                  <c:v>3.5</c:v>
                </c:pt>
                <c:pt idx="2">
                  <c:v>4.5</c:v>
                </c:pt>
                <c:pt idx="3">
                  <c:v>2.4</c:v>
                </c:pt>
                <c:pt idx="4">
                  <c:v>4.4000000000000004</c:v>
                </c:pt>
                <c:pt idx="5">
                  <c:v>1.8</c:v>
                </c:pt>
                <c:pt idx="6">
                  <c:v>2.8</c:v>
                </c:pt>
                <c:pt idx="7">
                  <c:v>2</c:v>
                </c:pt>
                <c:pt idx="8">
                  <c:v>2</c:v>
                </c:pt>
                <c:pt idx="9">
                  <c:v>3</c:v>
                </c:pt>
                <c:pt idx="10">
                  <c:v>5</c:v>
                </c:pt>
                <c:pt idx="11">
                  <c:v>4</c:v>
                </c:pt>
              </c:numCache>
            </c:numRef>
          </c: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4-ADB1-4D91-9455-D0ADCDDD270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00371968"/>
        <c:axId val="300373504"/>
      </c:lineChart>
      <c:catAx>
        <c:axId val="30037196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300373504"/>
        <c:crosses val="autoZero"/>
        <c:auto val="1"/>
        <c:lblAlgn val="ctr"/>
        <c:lblOffset val="100"/>
        <c:noMultiLvlLbl val="0"/>
      </c:catAx>
      <c:valAx>
        <c:axId val="3003735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3003719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Pt>
            <c:idx val="5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ADB1-4D91-9455-D0ADCDDD270A}"/>
              </c:ext>
            </c:extLst>
          </c:dPt>
          <c:cat>
            <c:strRef>
              <c:f>Sheet1!$A$2:$A$13</c:f>
              <c:strCache>
                <c:ptCount val="12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  <c:pt idx="4">
                  <c:v>Q5</c:v>
                </c:pt>
                <c:pt idx="5">
                  <c:v>Q6</c:v>
                </c:pt>
                <c:pt idx="6">
                  <c:v>Q7</c:v>
                </c:pt>
                <c:pt idx="7">
                  <c:v>Q8</c:v>
                </c:pt>
                <c:pt idx="8">
                  <c:v>Q9</c:v>
                </c:pt>
                <c:pt idx="9">
                  <c:v>Q10</c:v>
                </c:pt>
                <c:pt idx="10">
                  <c:v>Q11</c:v>
                </c:pt>
                <c:pt idx="11">
                  <c:v>Q12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2.4</c:v>
                </c:pt>
                <c:pt idx="5">
                  <c:v>4.4000000000000004</c:v>
                </c:pt>
                <c:pt idx="6">
                  <c:v>1.8</c:v>
                </c:pt>
                <c:pt idx="7">
                  <c:v>2.8</c:v>
                </c:pt>
                <c:pt idx="8">
                  <c:v>2</c:v>
                </c:pt>
                <c:pt idx="9">
                  <c:v>2</c:v>
                </c:pt>
                <c:pt idx="10">
                  <c:v>3</c:v>
                </c:pt>
                <c:pt idx="11">
                  <c:v>5</c:v>
                </c:pt>
              </c:numCache>
            </c:numRef>
          </c: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ADB1-4D91-9455-D0ADCDDD270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S2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dPt>
            <c:idx val="5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ADB1-4D91-9455-D0ADCDDD270A}"/>
              </c:ext>
            </c:extLst>
          </c:dPt>
          <c:cat>
            <c:strRef>
              <c:f>Sheet1!$A$2:$A$13</c:f>
              <c:strCache>
                <c:ptCount val="12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  <c:pt idx="4">
                  <c:v>Q5</c:v>
                </c:pt>
                <c:pt idx="5">
                  <c:v>Q6</c:v>
                </c:pt>
                <c:pt idx="6">
                  <c:v>Q7</c:v>
                </c:pt>
                <c:pt idx="7">
                  <c:v>Q8</c:v>
                </c:pt>
                <c:pt idx="8">
                  <c:v>Q9</c:v>
                </c:pt>
                <c:pt idx="9">
                  <c:v>Q10</c:v>
                </c:pt>
                <c:pt idx="10">
                  <c:v>Q11</c:v>
                </c:pt>
                <c:pt idx="11">
                  <c:v>Q12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2.5</c:v>
                </c:pt>
                <c:pt idx="1">
                  <c:v>3.5</c:v>
                </c:pt>
                <c:pt idx="2">
                  <c:v>4.5</c:v>
                </c:pt>
                <c:pt idx="3">
                  <c:v>2.4</c:v>
                </c:pt>
                <c:pt idx="4">
                  <c:v>4.4000000000000004</c:v>
                </c:pt>
                <c:pt idx="5">
                  <c:v>1.8</c:v>
                </c:pt>
                <c:pt idx="6">
                  <c:v>2.8</c:v>
                </c:pt>
                <c:pt idx="7">
                  <c:v>2</c:v>
                </c:pt>
                <c:pt idx="8">
                  <c:v>2</c:v>
                </c:pt>
                <c:pt idx="9">
                  <c:v>3</c:v>
                </c:pt>
                <c:pt idx="10">
                  <c:v>5</c:v>
                </c:pt>
                <c:pt idx="11">
                  <c:v>4</c:v>
                </c:pt>
              </c:numCache>
            </c:numRef>
          </c: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4-ADB1-4D91-9455-D0ADCDDD270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08704768"/>
        <c:axId val="308706304"/>
      </c:lineChart>
      <c:catAx>
        <c:axId val="30870476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308706304"/>
        <c:crosses val="autoZero"/>
        <c:auto val="1"/>
        <c:lblAlgn val="ctr"/>
        <c:lblOffset val="100"/>
        <c:noMultiLvlLbl val="0"/>
      </c:catAx>
      <c:valAx>
        <c:axId val="3087063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3087047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Pt>
            <c:idx val="5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ADB1-4D91-9455-D0ADCDDD270A}"/>
              </c:ext>
            </c:extLst>
          </c:dPt>
          <c:cat>
            <c:strRef>
              <c:f>Sheet1!$A$2:$A$13</c:f>
              <c:strCache>
                <c:ptCount val="12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  <c:pt idx="4">
                  <c:v>Q5</c:v>
                </c:pt>
                <c:pt idx="5">
                  <c:v>Q6</c:v>
                </c:pt>
                <c:pt idx="6">
                  <c:v>Q7</c:v>
                </c:pt>
                <c:pt idx="7">
                  <c:v>Q8</c:v>
                </c:pt>
                <c:pt idx="8">
                  <c:v>Q9</c:v>
                </c:pt>
                <c:pt idx="9">
                  <c:v>Q10</c:v>
                </c:pt>
                <c:pt idx="10">
                  <c:v>Q11</c:v>
                </c:pt>
                <c:pt idx="11">
                  <c:v>Q12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2.4</c:v>
                </c:pt>
                <c:pt idx="5">
                  <c:v>4.4000000000000004</c:v>
                </c:pt>
                <c:pt idx="6">
                  <c:v>1.8</c:v>
                </c:pt>
                <c:pt idx="7">
                  <c:v>2.8</c:v>
                </c:pt>
                <c:pt idx="8">
                  <c:v>2</c:v>
                </c:pt>
                <c:pt idx="9">
                  <c:v>2</c:v>
                </c:pt>
                <c:pt idx="10">
                  <c:v>3</c:v>
                </c:pt>
                <c:pt idx="11">
                  <c:v>5</c:v>
                </c:pt>
              </c:numCache>
            </c:numRef>
          </c: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ADB1-4D91-9455-D0ADCDDD270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S2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dPt>
            <c:idx val="5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ADB1-4D91-9455-D0ADCDDD270A}"/>
              </c:ext>
            </c:extLst>
          </c:dPt>
          <c:cat>
            <c:strRef>
              <c:f>Sheet1!$A$2:$A$13</c:f>
              <c:strCache>
                <c:ptCount val="12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  <c:pt idx="4">
                  <c:v>Q5</c:v>
                </c:pt>
                <c:pt idx="5">
                  <c:v>Q6</c:v>
                </c:pt>
                <c:pt idx="6">
                  <c:v>Q7</c:v>
                </c:pt>
                <c:pt idx="7">
                  <c:v>Q8</c:v>
                </c:pt>
                <c:pt idx="8">
                  <c:v>Q9</c:v>
                </c:pt>
                <c:pt idx="9">
                  <c:v>Q10</c:v>
                </c:pt>
                <c:pt idx="10">
                  <c:v>Q11</c:v>
                </c:pt>
                <c:pt idx="11">
                  <c:v>Q12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2.5</c:v>
                </c:pt>
                <c:pt idx="1">
                  <c:v>3.5</c:v>
                </c:pt>
                <c:pt idx="2">
                  <c:v>4.5</c:v>
                </c:pt>
                <c:pt idx="3">
                  <c:v>2.4</c:v>
                </c:pt>
                <c:pt idx="4">
                  <c:v>4.4000000000000004</c:v>
                </c:pt>
                <c:pt idx="5">
                  <c:v>1.8</c:v>
                </c:pt>
                <c:pt idx="6">
                  <c:v>2.8</c:v>
                </c:pt>
                <c:pt idx="7">
                  <c:v>2</c:v>
                </c:pt>
                <c:pt idx="8">
                  <c:v>2</c:v>
                </c:pt>
                <c:pt idx="9">
                  <c:v>3</c:v>
                </c:pt>
                <c:pt idx="10">
                  <c:v>5</c:v>
                </c:pt>
                <c:pt idx="11">
                  <c:v>4</c:v>
                </c:pt>
              </c:numCache>
            </c:numRef>
          </c: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4-ADB1-4D91-9455-D0ADCDDD270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96598528"/>
        <c:axId val="296600320"/>
      </c:lineChart>
      <c:catAx>
        <c:axId val="29659852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96600320"/>
        <c:crosses val="autoZero"/>
        <c:auto val="1"/>
        <c:lblAlgn val="ctr"/>
        <c:lblOffset val="100"/>
        <c:noMultiLvlLbl val="0"/>
      </c:catAx>
      <c:valAx>
        <c:axId val="2966003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965985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图表 8"/>
          <p:cNvGraphicFramePr/>
          <p:nvPr>
            <p:extLst>
              <p:ext uri="{D42A27DB-BD31-4B8C-83A1-F6EECF244321}">
                <p14:modId xmlns:p14="http://schemas.microsoft.com/office/powerpoint/2010/main" val="575201552"/>
              </p:ext>
            </p:extLst>
          </p:nvPr>
        </p:nvGraphicFramePr>
        <p:xfrm>
          <a:off x="1475962" y="2572039"/>
          <a:ext cx="8605853" cy="326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矩形标注 9"/>
          <p:cNvSpPr/>
          <p:nvPr/>
        </p:nvSpPr>
        <p:spPr>
          <a:xfrm>
            <a:off x="5490989" y="2434856"/>
            <a:ext cx="972175" cy="594016"/>
          </a:xfrm>
          <a:prstGeom prst="wedgeRectCallout">
            <a:avLst>
              <a:gd name="adj1" fmla="val -20833"/>
              <a:gd name="adj2" fmla="val 86742"/>
            </a:avLst>
          </a:prstGeom>
          <a:solidFill>
            <a:srgbClr val="218CC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000" b="1" kern="0" dirty="0">
                <a:solidFill>
                  <a:prstClr val="white"/>
                </a:solidFill>
                <a:latin typeface="Century Gothic"/>
                <a:ea typeface="微软雅黑"/>
              </a:rPr>
              <a:t>54%</a:t>
            </a:r>
            <a:endParaRPr lang="zh-CN" altLang="en-US" sz="3000" b="1" kern="0" dirty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4044728" y="4109353"/>
            <a:ext cx="138025" cy="138004"/>
          </a:xfrm>
          <a:prstGeom prst="ellipse">
            <a:avLst/>
          </a:prstGeom>
          <a:solidFill>
            <a:sysClr val="window" lastClr="FFFFFF"/>
          </a:solidFill>
          <a:ln w="38100" cap="flat" cmpd="sng" algn="ctr">
            <a:solidFill>
              <a:srgbClr val="92D050"/>
            </a:solidFill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00" ker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12" name="矩形标注 11"/>
          <p:cNvSpPr/>
          <p:nvPr/>
        </p:nvSpPr>
        <p:spPr>
          <a:xfrm>
            <a:off x="3820117" y="3121017"/>
            <a:ext cx="972175" cy="594016"/>
          </a:xfrm>
          <a:prstGeom prst="wedgeRectCallout">
            <a:avLst>
              <a:gd name="adj1" fmla="val -20833"/>
              <a:gd name="adj2" fmla="val 86742"/>
            </a:avLst>
          </a:prstGeom>
          <a:solidFill>
            <a:srgbClr val="92D05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000" b="1" kern="0" dirty="0">
                <a:solidFill>
                  <a:prstClr val="white"/>
                </a:solidFill>
                <a:latin typeface="Century Gothic"/>
                <a:ea typeface="微软雅黑"/>
              </a:rPr>
              <a:t>21%</a:t>
            </a:r>
            <a:endParaRPr lang="zh-CN" altLang="en-US" sz="3000" b="1" kern="0" dirty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5421976" y="3280021"/>
            <a:ext cx="138025" cy="138004"/>
          </a:xfrm>
          <a:prstGeom prst="ellipse">
            <a:avLst/>
          </a:prstGeom>
          <a:solidFill>
            <a:sysClr val="window" lastClr="FFFFFF"/>
          </a:solidFill>
          <a:ln w="38100" cap="flat" cmpd="sng" algn="ctr">
            <a:solidFill>
              <a:srgbClr val="B7F5AD"/>
            </a:solidFill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00" ker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6010600"/>
            <a:ext cx="11522075" cy="1766165"/>
          </a:xfrm>
          <a:prstGeom prst="rect">
            <a:avLst/>
          </a:prstGeom>
          <a:solidFill>
            <a:srgbClr val="A9D18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00" ker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59167" y="6525675"/>
            <a:ext cx="9995119" cy="726004"/>
          </a:xfrm>
          <a:prstGeom prst="rect">
            <a:avLst/>
          </a:prstGeom>
        </p:spPr>
        <p:txBody>
          <a:bodyPr wrap="square" lIns="86396" tIns="43198" rIns="86396" bIns="43198">
            <a:spAutoFit/>
          </a:bodyPr>
          <a:lstStyle/>
          <a:p>
            <a:pPr marL="162020" indent="-162020" defTabSz="43205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zh-CN" altLang="en-US" sz="11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1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1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1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  <a:endParaRPr lang="en-US" altLang="zh-CN" sz="1100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62020" indent="-162020" defTabSz="43205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zh-CN" altLang="en-US" sz="11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1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1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1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  <a:endParaRPr lang="en-US" altLang="zh-CN" sz="1100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62020" indent="-162020" defTabSz="43205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zh-CN" altLang="en-US" sz="11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1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1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1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3192793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图表 8"/>
          <p:cNvGraphicFramePr/>
          <p:nvPr>
            <p:extLst>
              <p:ext uri="{D42A27DB-BD31-4B8C-83A1-F6EECF244321}">
                <p14:modId xmlns:p14="http://schemas.microsoft.com/office/powerpoint/2010/main" val="2466105888"/>
              </p:ext>
            </p:extLst>
          </p:nvPr>
        </p:nvGraphicFramePr>
        <p:xfrm>
          <a:off x="1475962" y="2500031"/>
          <a:ext cx="8605853" cy="326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矩形标注 9"/>
          <p:cNvSpPr/>
          <p:nvPr/>
        </p:nvSpPr>
        <p:spPr>
          <a:xfrm>
            <a:off x="5490989" y="2362848"/>
            <a:ext cx="972175" cy="594016"/>
          </a:xfrm>
          <a:prstGeom prst="wedgeRectCallout">
            <a:avLst>
              <a:gd name="adj1" fmla="val -20833"/>
              <a:gd name="adj2" fmla="val 86742"/>
            </a:avLst>
          </a:prstGeom>
          <a:solidFill>
            <a:srgbClr val="8971E1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000" b="1" kern="0" dirty="0">
                <a:solidFill>
                  <a:prstClr val="white"/>
                </a:solidFill>
                <a:latin typeface="Century Gothic"/>
                <a:ea typeface="微软雅黑"/>
              </a:rPr>
              <a:t>54%</a:t>
            </a:r>
            <a:endParaRPr lang="zh-CN" altLang="en-US" sz="3000" b="1" kern="0" dirty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4044728" y="4037345"/>
            <a:ext cx="138025" cy="138004"/>
          </a:xfrm>
          <a:prstGeom prst="ellipse">
            <a:avLst/>
          </a:prstGeom>
          <a:solidFill>
            <a:sysClr val="window" lastClr="FFFFFF"/>
          </a:solidFill>
          <a:ln w="38100" cap="flat" cmpd="sng" algn="ctr">
            <a:solidFill>
              <a:srgbClr val="E53D9A"/>
            </a:solidFill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00" ker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12" name="矩形标注 11"/>
          <p:cNvSpPr/>
          <p:nvPr/>
        </p:nvSpPr>
        <p:spPr>
          <a:xfrm>
            <a:off x="3820117" y="3049009"/>
            <a:ext cx="972175" cy="594016"/>
          </a:xfrm>
          <a:prstGeom prst="wedgeRectCallout">
            <a:avLst>
              <a:gd name="adj1" fmla="val -20833"/>
              <a:gd name="adj2" fmla="val 86742"/>
            </a:avLst>
          </a:prstGeom>
          <a:solidFill>
            <a:srgbClr val="E32D91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000" b="1" kern="0" dirty="0">
                <a:solidFill>
                  <a:prstClr val="white"/>
                </a:solidFill>
                <a:latin typeface="Century Gothic"/>
                <a:ea typeface="微软雅黑"/>
              </a:rPr>
              <a:t>21%</a:t>
            </a:r>
            <a:endParaRPr lang="zh-CN" altLang="en-US" sz="3000" b="1" kern="0" dirty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5421976" y="3208013"/>
            <a:ext cx="138025" cy="138004"/>
          </a:xfrm>
          <a:prstGeom prst="ellipse">
            <a:avLst/>
          </a:prstGeom>
          <a:solidFill>
            <a:sysClr val="window" lastClr="FFFFFF"/>
          </a:solidFill>
          <a:ln w="38100" cap="flat" cmpd="sng" algn="ctr">
            <a:solidFill>
              <a:srgbClr val="E32D91"/>
            </a:solidFill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00" ker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5938592"/>
            <a:ext cx="11522075" cy="1766165"/>
          </a:xfrm>
          <a:prstGeom prst="rect">
            <a:avLst/>
          </a:prstGeom>
          <a:solidFill>
            <a:srgbClr val="E32D91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00" ker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59167" y="6453667"/>
            <a:ext cx="9995119" cy="767750"/>
          </a:xfrm>
          <a:prstGeom prst="rect">
            <a:avLst/>
          </a:prstGeom>
        </p:spPr>
        <p:txBody>
          <a:bodyPr wrap="square" lIns="86396" tIns="43198" rIns="86396" bIns="43198">
            <a:spAutoFit/>
          </a:bodyPr>
          <a:lstStyle/>
          <a:p>
            <a:pPr marL="162020" indent="-162020" defTabSz="43205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zh-CN" altLang="en-US" sz="1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  <a:endParaRPr lang="en-US" altLang="zh-CN" sz="1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62020" indent="-162020" defTabSz="43205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zh-CN" altLang="en-US" sz="1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  <a:endParaRPr lang="en-US" altLang="zh-CN" sz="1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62020" indent="-162020" defTabSz="43205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zh-CN" altLang="en-US" sz="1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36477864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图表 8"/>
          <p:cNvGraphicFramePr/>
          <p:nvPr>
            <p:extLst>
              <p:ext uri="{D42A27DB-BD31-4B8C-83A1-F6EECF244321}">
                <p14:modId xmlns:p14="http://schemas.microsoft.com/office/powerpoint/2010/main" val="2782473172"/>
              </p:ext>
            </p:extLst>
          </p:nvPr>
        </p:nvGraphicFramePr>
        <p:xfrm>
          <a:off x="1475962" y="2513348"/>
          <a:ext cx="8605853" cy="326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矩形标注 9"/>
          <p:cNvSpPr/>
          <p:nvPr/>
        </p:nvSpPr>
        <p:spPr>
          <a:xfrm>
            <a:off x="5490989" y="2376165"/>
            <a:ext cx="972175" cy="594016"/>
          </a:xfrm>
          <a:prstGeom prst="wedgeRectCallout">
            <a:avLst>
              <a:gd name="adj1" fmla="val -20833"/>
              <a:gd name="adj2" fmla="val 86742"/>
            </a:avLst>
          </a:prstGeom>
          <a:solidFill>
            <a:srgbClr val="E64823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000" b="1" kern="0" dirty="0">
                <a:solidFill>
                  <a:prstClr val="white"/>
                </a:solidFill>
                <a:latin typeface="Century Gothic"/>
                <a:ea typeface="微软雅黑"/>
              </a:rPr>
              <a:t>54%</a:t>
            </a:r>
            <a:endParaRPr lang="zh-CN" altLang="en-US" sz="3000" b="1" kern="0" dirty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4044728" y="4050662"/>
            <a:ext cx="138025" cy="138004"/>
          </a:xfrm>
          <a:prstGeom prst="ellipse">
            <a:avLst/>
          </a:prstGeom>
          <a:solidFill>
            <a:sysClr val="window" lastClr="FFFFFF"/>
          </a:solidFill>
          <a:ln w="38100" cap="flat" cmpd="sng" algn="ctr">
            <a:solidFill>
              <a:srgbClr val="A47676"/>
            </a:solidFill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00" ker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12" name="矩形标注 11"/>
          <p:cNvSpPr/>
          <p:nvPr/>
        </p:nvSpPr>
        <p:spPr>
          <a:xfrm>
            <a:off x="3820117" y="3062326"/>
            <a:ext cx="972175" cy="594016"/>
          </a:xfrm>
          <a:prstGeom prst="wedgeRectCallout">
            <a:avLst>
              <a:gd name="adj1" fmla="val -20833"/>
              <a:gd name="adj2" fmla="val 86742"/>
            </a:avLst>
          </a:prstGeom>
          <a:solidFill>
            <a:srgbClr val="FFCA08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000" b="1" kern="0" dirty="0">
                <a:solidFill>
                  <a:prstClr val="white"/>
                </a:solidFill>
                <a:latin typeface="Century Gothic"/>
                <a:ea typeface="微软雅黑"/>
              </a:rPr>
              <a:t>21%</a:t>
            </a:r>
            <a:endParaRPr lang="zh-CN" altLang="en-US" sz="3000" b="1" kern="0" dirty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5421976" y="3221330"/>
            <a:ext cx="138025" cy="138004"/>
          </a:xfrm>
          <a:prstGeom prst="ellipse">
            <a:avLst/>
          </a:prstGeom>
          <a:solidFill>
            <a:sysClr val="window" lastClr="FFFFFF"/>
          </a:solidFill>
          <a:ln w="38100" cap="flat" cmpd="sng" algn="ctr">
            <a:solidFill>
              <a:srgbClr val="FFCA08"/>
            </a:solidFill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00" ker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5951909"/>
            <a:ext cx="11522075" cy="1766165"/>
          </a:xfrm>
          <a:prstGeom prst="rect">
            <a:avLst/>
          </a:prstGeom>
          <a:solidFill>
            <a:srgbClr val="FFCA08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00" ker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59167" y="6466984"/>
            <a:ext cx="9995119" cy="767750"/>
          </a:xfrm>
          <a:prstGeom prst="rect">
            <a:avLst/>
          </a:prstGeom>
        </p:spPr>
        <p:txBody>
          <a:bodyPr wrap="square" lIns="86396" tIns="43198" rIns="86396" bIns="43198">
            <a:spAutoFit/>
          </a:bodyPr>
          <a:lstStyle/>
          <a:p>
            <a:pPr marL="162020" indent="-162020" defTabSz="43205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zh-CN" altLang="en-US" sz="1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  <a:endParaRPr lang="en-US" altLang="zh-CN" sz="1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62020" indent="-162020" defTabSz="43205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zh-CN" altLang="en-US" sz="1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  <a:endParaRPr lang="en-US" altLang="zh-CN" sz="1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62020" indent="-162020" defTabSz="43205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zh-CN" altLang="en-US" sz="1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9989101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图表 1"/>
          <p:cNvGraphicFramePr/>
          <p:nvPr>
            <p:extLst>
              <p:ext uri="{D42A27DB-BD31-4B8C-83A1-F6EECF244321}">
                <p14:modId xmlns:p14="http://schemas.microsoft.com/office/powerpoint/2010/main" val="2180042071"/>
              </p:ext>
            </p:extLst>
          </p:nvPr>
        </p:nvGraphicFramePr>
        <p:xfrm>
          <a:off x="1475962" y="2572039"/>
          <a:ext cx="8605853" cy="326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矩形标注 2"/>
          <p:cNvSpPr/>
          <p:nvPr/>
        </p:nvSpPr>
        <p:spPr>
          <a:xfrm>
            <a:off x="5490989" y="2434856"/>
            <a:ext cx="972175" cy="594016"/>
          </a:xfrm>
          <a:prstGeom prst="wedgeRectCallout">
            <a:avLst>
              <a:gd name="adj1" fmla="val -20833"/>
              <a:gd name="adj2" fmla="val 86742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411" tIns="43205" rIns="86411" bIns="43205" rtlCol="0" anchor="ctr"/>
          <a:lstStyle/>
          <a:p>
            <a:pPr algn="ctr">
              <a:defRPr/>
            </a:pPr>
            <a:r>
              <a:rPr lang="en-US" altLang="zh-CN" sz="3000" b="1" dirty="0">
                <a:solidFill>
                  <a:prstClr val="white"/>
                </a:solidFill>
                <a:ea typeface="微软雅黑"/>
              </a:rPr>
              <a:t>54%</a:t>
            </a:r>
            <a:endParaRPr lang="zh-CN" altLang="en-US" sz="3000" b="1" dirty="0">
              <a:solidFill>
                <a:prstClr val="white"/>
              </a:solidFill>
              <a:ea typeface="微软雅黑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4044728" y="4109353"/>
            <a:ext cx="138025" cy="138004"/>
          </a:xfrm>
          <a:prstGeom prst="ellipse">
            <a:avLst/>
          </a:prstGeom>
          <a:solidFill>
            <a:schemeClr val="bg1"/>
          </a:solidFill>
          <a:ln w="38100">
            <a:solidFill>
              <a:srgbClr val="A476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411" tIns="43205" rIns="86411" bIns="43205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ea typeface="微软雅黑"/>
            </a:endParaRPr>
          </a:p>
        </p:txBody>
      </p:sp>
      <p:sp>
        <p:nvSpPr>
          <p:cNvPr id="5" name="矩形标注 4"/>
          <p:cNvSpPr/>
          <p:nvPr/>
        </p:nvSpPr>
        <p:spPr>
          <a:xfrm>
            <a:off x="3820117" y="3121017"/>
            <a:ext cx="972175" cy="594016"/>
          </a:xfrm>
          <a:prstGeom prst="wedgeRectCallout">
            <a:avLst>
              <a:gd name="adj1" fmla="val -20833"/>
              <a:gd name="adj2" fmla="val 86742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411" tIns="43205" rIns="86411" bIns="43205" rtlCol="0" anchor="ctr"/>
          <a:lstStyle/>
          <a:p>
            <a:pPr algn="ctr">
              <a:defRPr/>
            </a:pPr>
            <a:r>
              <a:rPr lang="en-US" altLang="zh-CN" sz="3000" b="1" dirty="0">
                <a:solidFill>
                  <a:prstClr val="white"/>
                </a:solidFill>
                <a:ea typeface="微软雅黑"/>
              </a:rPr>
              <a:t>21%</a:t>
            </a:r>
            <a:endParaRPr lang="zh-CN" altLang="en-US" sz="3000" b="1" dirty="0">
              <a:solidFill>
                <a:prstClr val="white"/>
              </a:solidFill>
              <a:ea typeface="微软雅黑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5421976" y="3280021"/>
            <a:ext cx="138025" cy="138004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411" tIns="43205" rIns="86411" bIns="43205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ea typeface="微软雅黑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6010600"/>
            <a:ext cx="11522075" cy="17661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411" tIns="43205" rIns="86411" bIns="43205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ea typeface="微软雅黑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59167" y="6525675"/>
            <a:ext cx="9995119" cy="767750"/>
          </a:xfrm>
          <a:prstGeom prst="rect">
            <a:avLst/>
          </a:prstGeom>
        </p:spPr>
        <p:txBody>
          <a:bodyPr wrap="square" lIns="86396" tIns="43198" rIns="86396" bIns="43198">
            <a:spAutoFit/>
          </a:bodyPr>
          <a:lstStyle/>
          <a:p>
            <a:pPr marL="162020" indent="-162020" defTabSz="432054">
              <a:lnSpc>
                <a:spcPct val="130000"/>
              </a:lnSpc>
              <a:buFont typeface="Arial"/>
              <a:buChar char="•"/>
              <a:defRPr/>
            </a:pPr>
            <a:r>
              <a:rPr lang="zh-CN" altLang="en-US" sz="1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  <a:endParaRPr lang="en-US" altLang="zh-CN" sz="1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62020" indent="-162020" defTabSz="432054">
              <a:lnSpc>
                <a:spcPct val="130000"/>
              </a:lnSpc>
              <a:buFont typeface="Arial"/>
              <a:buChar char="•"/>
              <a:defRPr/>
            </a:pPr>
            <a:r>
              <a:rPr lang="zh-CN" altLang="en-US" sz="1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  <a:endParaRPr lang="en-US" altLang="zh-CN" sz="1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62020" indent="-162020" defTabSz="432054">
              <a:lnSpc>
                <a:spcPct val="130000"/>
              </a:lnSpc>
              <a:buFont typeface="Arial"/>
              <a:buChar char="•"/>
              <a:defRPr/>
            </a:pPr>
            <a:r>
              <a:rPr lang="zh-CN" altLang="en-US" sz="1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35210566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自定义 50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B7F5AD"/>
    </a:accent1>
    <a:accent2>
      <a:srgbClr val="00B0F0"/>
    </a:accent2>
    <a:accent3>
      <a:srgbClr val="FFC000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PLUS">
    <a:majorFont>
      <a:latin typeface="Century Gothic"/>
      <a:ea typeface="微软雅黑"/>
      <a:cs typeface=""/>
    </a:majorFont>
    <a:minorFont>
      <a:latin typeface="Century Gothic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紫红色">
    <a:dk1>
      <a:sysClr val="windowText" lastClr="000000"/>
    </a:dk1>
    <a:lt1>
      <a:sysClr val="window" lastClr="FFFFFF"/>
    </a:lt1>
    <a:dk2>
      <a:srgbClr val="454551"/>
    </a:dk2>
    <a:lt2>
      <a:srgbClr val="D8D9DC"/>
    </a:lt2>
    <a:accent1>
      <a:srgbClr val="E32D91"/>
    </a:accent1>
    <a:accent2>
      <a:srgbClr val="C830CC"/>
    </a:accent2>
    <a:accent3>
      <a:srgbClr val="4EA6DC"/>
    </a:accent3>
    <a:accent4>
      <a:srgbClr val="4775E7"/>
    </a:accent4>
    <a:accent5>
      <a:srgbClr val="8971E1"/>
    </a:accent5>
    <a:accent6>
      <a:srgbClr val="D54773"/>
    </a:accent6>
    <a:hlink>
      <a:srgbClr val="6B9F25"/>
    </a:hlink>
    <a:folHlink>
      <a:srgbClr val="8C8C8C"/>
    </a:folHlink>
  </a:clrScheme>
  <a:fontScheme name="OfficePLUS">
    <a:majorFont>
      <a:latin typeface="Century Gothic"/>
      <a:ea typeface="微软雅黑"/>
      <a:cs typeface=""/>
    </a:majorFont>
    <a:minorFont>
      <a:latin typeface="Century Gothic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黄色">
    <a:dk1>
      <a:sysClr val="windowText" lastClr="000000"/>
    </a:dk1>
    <a:lt1>
      <a:sysClr val="window" lastClr="FFFFFF"/>
    </a:lt1>
    <a:dk2>
      <a:srgbClr val="39302A"/>
    </a:dk2>
    <a:lt2>
      <a:srgbClr val="E5DEDB"/>
    </a:lt2>
    <a:accent1>
      <a:srgbClr val="FFCA08"/>
    </a:accent1>
    <a:accent2>
      <a:srgbClr val="F8931D"/>
    </a:accent2>
    <a:accent3>
      <a:srgbClr val="CE8D3E"/>
    </a:accent3>
    <a:accent4>
      <a:srgbClr val="EC7016"/>
    </a:accent4>
    <a:accent5>
      <a:srgbClr val="E64823"/>
    </a:accent5>
    <a:accent6>
      <a:srgbClr val="9C6A6A"/>
    </a:accent6>
    <a:hlink>
      <a:srgbClr val="2998E3"/>
    </a:hlink>
    <a:folHlink>
      <a:srgbClr val="7F723D"/>
    </a:folHlink>
  </a:clrScheme>
  <a:fontScheme name="OfficePLUS">
    <a:majorFont>
      <a:latin typeface="Century Gothic"/>
      <a:ea typeface="微软雅黑"/>
      <a:cs typeface=""/>
    </a:majorFont>
    <a:minorFont>
      <a:latin typeface="Century Gothic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1032</Words>
  <Application>Microsoft Office PowerPoint</Application>
  <PresentationFormat>自定义</PresentationFormat>
  <Paragraphs>37</Paragraphs>
  <Slides>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5</vt:i4>
      </vt:variant>
    </vt:vector>
  </HeadingPairs>
  <TitlesOfParts>
    <vt:vector size="7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2019-08-28T06:43:04Z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