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99" r:id="rId2"/>
  </p:sldMasterIdLst>
  <p:notesMasterIdLst>
    <p:notesMasterId r:id="rId5"/>
  </p:notesMasterIdLst>
  <p:handoutMasterIdLst>
    <p:handoutMasterId r:id="rId6"/>
  </p:handoutMasterIdLst>
  <p:sldIdLst>
    <p:sldId id="461" r:id="rId3"/>
    <p:sldId id="359" r:id="rId4"/>
  </p:sldIdLst>
  <p:sldSz cx="11522075" cy="864076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576072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1152144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728216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23042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880360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3456432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4032504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4608576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990099"/>
    <a:srgbClr val="FF3399"/>
    <a:srgbClr val="66FF33"/>
    <a:srgbClr val="99FF66"/>
    <a:srgbClr val="FFCC66"/>
    <a:srgbClr val="FF9900"/>
    <a:srgbClr val="FFFFFF"/>
    <a:srgbClr val="FFCC00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570" autoAdjust="0"/>
    <p:restoredTop sz="95672" autoAdjust="0"/>
  </p:normalViewPr>
  <p:slideViewPr>
    <p:cSldViewPr>
      <p:cViewPr>
        <p:scale>
          <a:sx n="75" d="100"/>
          <a:sy n="75" d="100"/>
        </p:scale>
        <p:origin x="-798" y="-66"/>
      </p:cViewPr>
      <p:guideLst>
        <p:guide orient="horz" pos="2722"/>
        <p:guide pos="362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5304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oleObject" Target="../embeddings/oleObject1.bin"/><Relationship Id="rId1" Type="http://schemas.openxmlformats.org/officeDocument/2006/relationships/themeOverride" Target="../theme/themeOverrid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view3D>
      <c:rotX val="15"/>
      <c:rotY val="20"/>
      <c:depthPercent val="100"/>
      <c:rAngAx val="0"/>
      <c:perspective val="30"/>
    </c:view3D>
    <c:floor>
      <c:thickness val="0"/>
      <c:spPr>
        <a:noFill/>
        <a:ln w="9525" cap="flat" cmpd="sng" algn="ctr">
          <a:solidFill>
            <a:schemeClr val="tx1">
              <a:lumMod val="15000"/>
              <a:lumOff val="85000"/>
            </a:schemeClr>
          </a:solidFill>
          <a:round/>
        </a:ln>
        <a:effectLst/>
        <a:sp3d contourW="9525">
          <a:contourClr>
            <a:schemeClr val="tx1">
              <a:lumMod val="15000"/>
              <a:lumOff val="85000"/>
            </a:schemeClr>
          </a:contourClr>
        </a:sp3d>
      </c:spPr>
    </c:floor>
    <c:sideWall>
      <c:thickness val="0"/>
      <c:spPr>
        <a:noFill/>
        <a:ln>
          <a:solidFill>
            <a:schemeClr val="tx1">
              <a:lumMod val="50000"/>
              <a:lumOff val="50000"/>
            </a:schemeClr>
          </a:solidFill>
        </a:ln>
        <a:effectLst/>
        <a:sp3d>
          <a:contourClr>
            <a:schemeClr val="tx1">
              <a:lumMod val="50000"/>
              <a:lumOff val="50000"/>
            </a:schemeClr>
          </a:contourClr>
        </a:sp3d>
      </c:spPr>
    </c:sideWall>
    <c:backWall>
      <c:thickness val="0"/>
      <c:spPr>
        <a:noFill/>
        <a:ln>
          <a:solidFill>
            <a:schemeClr val="tx1">
              <a:lumMod val="50000"/>
              <a:lumOff val="50000"/>
            </a:schemeClr>
          </a:solidFill>
        </a:ln>
        <a:effectLst/>
        <a:sp3d>
          <a:contourClr>
            <a:schemeClr val="tx1">
              <a:lumMod val="50000"/>
              <a:lumOff val="50000"/>
            </a:schemeClr>
          </a:contourClr>
        </a:sp3d>
      </c:spPr>
    </c:backWall>
    <c:plotArea>
      <c:layout/>
      <c:area3D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gradFill>
              <a:gsLst>
                <a:gs pos="100000">
                  <a:schemeClr val="tx1">
                    <a:lumMod val="85000"/>
                    <a:lumOff val="15000"/>
                  </a:schemeClr>
                </a:gs>
                <a:gs pos="0">
                  <a:schemeClr val="tx1">
                    <a:lumMod val="50000"/>
                    <a:lumOff val="50000"/>
                  </a:schemeClr>
                </a:gs>
              </a:gsLst>
              <a:lin ang="5400000" scaled="1"/>
            </a:gradFill>
            <a:ln w="0">
              <a:solidFill>
                <a:schemeClr val="bg1"/>
              </a:solidFill>
            </a:ln>
            <a:effectLst/>
            <a:sp3d>
              <a:contourClr>
                <a:schemeClr val="bg1"/>
              </a:contourClr>
            </a:sp3d>
          </c:spPr>
          <c:cat>
            <c:numRef>
              <c:f>Sheet1!$A$2:$A$6</c:f>
              <c:numCache>
                <c:formatCode>m/d/yyyy</c:formatCode>
                <c:ptCount val="5"/>
                <c:pt idx="0">
                  <c:v>37261</c:v>
                </c:pt>
                <c:pt idx="1">
                  <c:v>37262</c:v>
                </c:pt>
                <c:pt idx="2">
                  <c:v>37263</c:v>
                </c:pt>
                <c:pt idx="3">
                  <c:v>37264</c:v>
                </c:pt>
                <c:pt idx="4">
                  <c:v>37265</c:v>
                </c:pt>
              </c:numCache>
            </c:numRef>
          </c:cat>
          <c:val>
            <c:numRef>
              <c:f>Sheet1!$B$2:$B$6</c:f>
              <c:numCache>
                <c:formatCode>General</c:formatCode>
                <c:ptCount val="5"/>
                <c:pt idx="0">
                  <c:v>15</c:v>
                </c:pt>
                <c:pt idx="1">
                  <c:v>24</c:v>
                </c:pt>
                <c:pt idx="2">
                  <c:v>13</c:v>
                </c:pt>
                <c:pt idx="3">
                  <c:v>21</c:v>
                </c:pt>
                <c:pt idx="4">
                  <c:v>18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gradFill>
              <a:gsLst>
                <a:gs pos="100000">
                  <a:srgbClr val="BE1007"/>
                </a:gs>
                <a:gs pos="25000">
                  <a:srgbClr val="F93D32"/>
                </a:gs>
              </a:gsLst>
              <a:lin ang="5400000" scaled="1"/>
            </a:gradFill>
            <a:ln w="0">
              <a:solidFill>
                <a:schemeClr val="bg1"/>
              </a:solidFill>
            </a:ln>
            <a:effectLst/>
            <a:sp3d>
              <a:contourClr>
                <a:schemeClr val="bg1"/>
              </a:contourClr>
            </a:sp3d>
          </c:spPr>
          <c:cat>
            <c:numRef>
              <c:f>Sheet1!$A$2:$A$6</c:f>
              <c:numCache>
                <c:formatCode>m/d/yyyy</c:formatCode>
                <c:ptCount val="5"/>
                <c:pt idx="0">
                  <c:v>37261</c:v>
                </c:pt>
                <c:pt idx="1">
                  <c:v>37262</c:v>
                </c:pt>
                <c:pt idx="2">
                  <c:v>37263</c:v>
                </c:pt>
                <c:pt idx="3">
                  <c:v>37264</c:v>
                </c:pt>
                <c:pt idx="4">
                  <c:v>37265</c:v>
                </c:pt>
              </c:numCache>
            </c:numRef>
          </c:cat>
          <c:val>
            <c:numRef>
              <c:f>Sheet1!$C$2:$C$6</c:f>
              <c:numCache>
                <c:formatCode>General</c:formatCode>
                <c:ptCount val="5"/>
                <c:pt idx="0">
                  <c:v>24</c:v>
                </c:pt>
                <c:pt idx="1">
                  <c:v>30</c:v>
                </c:pt>
                <c:pt idx="2">
                  <c:v>15</c:v>
                </c:pt>
                <c:pt idx="3">
                  <c:v>21</c:v>
                </c:pt>
                <c:pt idx="4">
                  <c:v>23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76152960"/>
        <c:axId val="176155648"/>
        <c:axId val="129069504"/>
      </c:area3DChart>
      <c:dateAx>
        <c:axId val="176152960"/>
        <c:scaling>
          <c:orientation val="minMax"/>
        </c:scaling>
        <c:delete val="0"/>
        <c:axPos val="b"/>
        <c:numFmt formatCode="m/d/yyyy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176155648"/>
        <c:crosses val="autoZero"/>
        <c:auto val="1"/>
        <c:lblOffset val="100"/>
        <c:baseTimeUnit val="days"/>
      </c:dateAx>
      <c:valAx>
        <c:axId val="17615564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bg1">
                  <a:lumMod val="6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solidFill>
              <a:schemeClr val="bg1">
                <a:lumMod val="65000"/>
              </a:schemeClr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176152960"/>
        <c:crosses val="autoZero"/>
        <c:crossBetween val="midCat"/>
      </c:valAx>
      <c:serAx>
        <c:axId val="129069504"/>
        <c:scaling>
          <c:orientation val="minMax"/>
        </c:scaling>
        <c:delete val="0"/>
        <c:axPos val="b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176155648"/>
        <c:crosses val="autoZero"/>
      </c:ser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40620177165354332"/>
          <c:y val="0.83016265808546663"/>
          <c:w val="0.17197145669291339"/>
          <c:h val="4.7962349411764922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zh-CN"/>
        </a:p>
      </c:txPr>
    </c:legend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2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2019/8/28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2019/8/28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1pPr>
    <a:lvl2pPr marL="57607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2pPr>
    <a:lvl3pPr marL="115214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3pPr>
    <a:lvl4pPr marL="172821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4pPr>
    <a:lvl5pPr marL="2304288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5pPr>
    <a:lvl6pPr marL="288036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345643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403250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460857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矩形 11"/>
          <p:cNvSpPr/>
          <p:nvPr userDrawn="1"/>
        </p:nvSpPr>
        <p:spPr bwMode="auto">
          <a:xfrm>
            <a:off x="-10867" y="1009940"/>
            <a:ext cx="11568081" cy="6768925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5000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 userDrawn="1"/>
        </p:nvSpPr>
        <p:spPr bwMode="auto">
          <a:xfrm>
            <a:off x="-8002" y="-18002"/>
            <a:ext cx="11565216" cy="1098098"/>
          </a:xfrm>
          <a:prstGeom prst="rect">
            <a:avLst/>
          </a:prstGeom>
          <a:blipFill dpi="0" rotWithShape="1">
            <a:blip r:embed="rId4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3207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5" y="344031"/>
            <a:ext cx="3790683" cy="146412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1" y="344031"/>
            <a:ext cx="6441160" cy="7374652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05" y="1808160"/>
            <a:ext cx="3790683" cy="5910523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3267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7" y="6048534"/>
            <a:ext cx="6913245" cy="714064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7" y="772068"/>
            <a:ext cx="6913245" cy="5184458"/>
          </a:xfrm>
        </p:spPr>
        <p:txBody>
          <a:bodyPr/>
          <a:lstStyle>
            <a:lvl1pPr marL="0" indent="0">
              <a:buNone/>
              <a:defRPr sz="4000"/>
            </a:lvl1pPr>
            <a:lvl2pPr marL="576072" indent="0">
              <a:buNone/>
              <a:defRPr sz="3500"/>
            </a:lvl2pPr>
            <a:lvl3pPr marL="1152144" indent="0">
              <a:buNone/>
              <a:defRPr sz="3000"/>
            </a:lvl3pPr>
            <a:lvl4pPr marL="1728216" indent="0">
              <a:buNone/>
              <a:defRPr sz="2500"/>
            </a:lvl4pPr>
            <a:lvl5pPr marL="2304288" indent="0">
              <a:buNone/>
              <a:defRPr sz="2500"/>
            </a:lvl5pPr>
            <a:lvl6pPr marL="2880360" indent="0">
              <a:buNone/>
              <a:defRPr sz="2500"/>
            </a:lvl6pPr>
            <a:lvl7pPr marL="3456432" indent="0">
              <a:buNone/>
              <a:defRPr sz="2500"/>
            </a:lvl7pPr>
            <a:lvl8pPr marL="4032504" indent="0">
              <a:buNone/>
              <a:defRPr sz="2500"/>
            </a:lvl8pPr>
            <a:lvl9pPr marL="4608576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7" y="6762598"/>
            <a:ext cx="6913245" cy="1014089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7267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541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504" y="346032"/>
            <a:ext cx="2592467" cy="7372651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346032"/>
            <a:ext cx="7585366" cy="7372651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760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874003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 bwMode="auto">
          <a:xfrm>
            <a:off x="-21737" y="1054219"/>
            <a:ext cx="11568081" cy="6768925"/>
          </a:xfrm>
          <a:prstGeom prst="rect">
            <a:avLst/>
          </a:prstGeom>
          <a:gradFill flip="none" rotWithShape="1">
            <a:gsLst>
              <a:gs pos="0">
                <a:srgbClr val="16355B"/>
              </a:gs>
              <a:gs pos="50000">
                <a:srgbClr val="0A2037"/>
              </a:gs>
              <a:gs pos="100000">
                <a:srgbClr val="000D18"/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8" name="图片 11" descr="png素材 (276)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矩形 8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11" name="Picture 6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</p:spTree>
    <p:extLst>
      <p:ext uri="{BB962C8B-B14F-4D97-AF65-F5344CB8AC3E}">
        <p14:creationId xmlns:p14="http://schemas.microsoft.com/office/powerpoint/2010/main" val="1717001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64156" y="2684237"/>
            <a:ext cx="9793764" cy="1852164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728311" y="4896432"/>
            <a:ext cx="8065453" cy="220819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60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52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82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3042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80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564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325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6085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517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0850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4" y="5552491"/>
            <a:ext cx="9793764" cy="1716152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4" y="3662325"/>
            <a:ext cx="9793764" cy="1890166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607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5214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821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042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8036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5643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3250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6085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532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104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57055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986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934171"/>
            <a:ext cx="5090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4" y="2740242"/>
            <a:ext cx="5090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55" y="1934171"/>
            <a:ext cx="5092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55" y="2740242"/>
            <a:ext cx="5092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238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238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576104" y="346031"/>
            <a:ext cx="10369868" cy="1440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576104" y="2016179"/>
            <a:ext cx="10369868" cy="5702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2019/8/28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712" r:id="rId2"/>
    <p:sldLayoutId id="2147483713" r:id="rId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5pPr>
      <a:lvl6pPr marL="576072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6pPr>
      <a:lvl7pPr marL="1152144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7pPr>
      <a:lvl8pPr marL="1728216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8pPr>
      <a:lvl9pPr marL="2304288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432054" indent="-432054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 vert="horz" lIns="115214" tIns="57607" rIns="115214" bIns="57607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2016179"/>
            <a:ext cx="10369868" cy="5702504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19172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ctr" defTabSz="1152144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2054" indent="-432054" algn="l" defTabSz="1152144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defTabSz="1152144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defTabSz="1152144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defTabSz="1152144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5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7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图表 2"/>
          <p:cNvGraphicFramePr/>
          <p:nvPr>
            <p:extLst>
              <p:ext uri="{D42A27DB-BD31-4B8C-83A1-F6EECF244321}">
                <p14:modId xmlns:p14="http://schemas.microsoft.com/office/powerpoint/2010/main" val="2105983596"/>
              </p:ext>
            </p:extLst>
          </p:nvPr>
        </p:nvGraphicFramePr>
        <p:xfrm>
          <a:off x="1944613" y="1656085"/>
          <a:ext cx="8128000" cy="54186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2461953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3" grpId="0">
        <p:bldAsOne/>
      </p:bldGraphic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37429" y="5046195"/>
            <a:ext cx="10030654" cy="33568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2000" dirty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20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880244"/>
            <a:ext cx="11522075" cy="2800257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5214" tIns="57607" rIns="115214" bIns="57607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590107" y="3006736"/>
            <a:ext cx="5170931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5761037" y="3006736"/>
            <a:ext cx="5170932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6841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3735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68" y="215659"/>
            <a:ext cx="9717199" cy="337890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7179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23074</TotalTime>
  <Words>236</Words>
  <Application>Microsoft Office PowerPoint</Application>
  <PresentationFormat>自定义</PresentationFormat>
  <Paragraphs>17</Paragraphs>
  <Slides>2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</vt:i4>
      </vt:variant>
    </vt:vector>
  </HeadingPairs>
  <TitlesOfParts>
    <vt:vector size="4" baseType="lpstr">
      <vt:lpstr>第一PPT模板网：www.1ppt.com</vt:lpstr>
      <vt:lpstr>第一PPT：www.1ppt.com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http://www.1ppt.com</dc:description>
  <cp:lastModifiedBy>Windows User</cp:lastModifiedBy>
  <cp:revision>1366</cp:revision>
  <dcterms:created xsi:type="dcterms:W3CDTF">2009-02-11T05:37:22Z</dcterms:created>
  <dcterms:modified xsi:type="dcterms:W3CDTF">2019-08-28T06:42:04Z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