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6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8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2" name="直接连接符 121"/>
          <p:cNvCxnSpPr>
            <a:stCxn id="143" idx="2"/>
            <a:endCxn id="136" idx="5"/>
          </p:cNvCxnSpPr>
          <p:nvPr/>
        </p:nvCxnSpPr>
        <p:spPr>
          <a:xfrm flipH="1">
            <a:off x="1107049" y="5145789"/>
            <a:ext cx="598867" cy="331419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3" name="直接连接符 122"/>
          <p:cNvCxnSpPr>
            <a:stCxn id="150" idx="1"/>
            <a:endCxn id="143" idx="4"/>
          </p:cNvCxnSpPr>
          <p:nvPr/>
        </p:nvCxnSpPr>
        <p:spPr>
          <a:xfrm flipH="1">
            <a:off x="1847258" y="4203779"/>
            <a:ext cx="708309" cy="800689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4" name="直接连接符 123"/>
          <p:cNvCxnSpPr>
            <a:stCxn id="157" idx="7"/>
          </p:cNvCxnSpPr>
          <p:nvPr/>
        </p:nvCxnSpPr>
        <p:spPr>
          <a:xfrm flipH="1" flipV="1">
            <a:off x="2648862" y="4185294"/>
            <a:ext cx="1009711" cy="661535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5" name="直接连接符 124"/>
          <p:cNvCxnSpPr>
            <a:stCxn id="157" idx="5"/>
            <a:endCxn id="164" idx="5"/>
          </p:cNvCxnSpPr>
          <p:nvPr/>
        </p:nvCxnSpPr>
        <p:spPr>
          <a:xfrm flipV="1">
            <a:off x="3658573" y="3797662"/>
            <a:ext cx="850247" cy="849310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6" name="直接连接符 125"/>
          <p:cNvCxnSpPr>
            <a:stCxn id="164" idx="0"/>
            <a:endCxn id="171" idx="1"/>
          </p:cNvCxnSpPr>
          <p:nvPr/>
        </p:nvCxnSpPr>
        <p:spPr>
          <a:xfrm>
            <a:off x="4408879" y="4038910"/>
            <a:ext cx="629834" cy="535349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7" name="直接连接符 126"/>
          <p:cNvCxnSpPr/>
          <p:nvPr/>
        </p:nvCxnSpPr>
        <p:spPr>
          <a:xfrm flipV="1">
            <a:off x="5119452" y="4064082"/>
            <a:ext cx="901281" cy="459379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8" name="直接连接符 127"/>
          <p:cNvCxnSpPr>
            <a:stCxn id="178" idx="5"/>
            <a:endCxn id="185" idx="5"/>
          </p:cNvCxnSpPr>
          <p:nvPr/>
        </p:nvCxnSpPr>
        <p:spPr>
          <a:xfrm flipV="1">
            <a:off x="6039938" y="3296502"/>
            <a:ext cx="883902" cy="659915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29" name="直接连接符 128"/>
          <p:cNvCxnSpPr>
            <a:stCxn id="185" idx="7"/>
            <a:endCxn id="192" idx="7"/>
          </p:cNvCxnSpPr>
          <p:nvPr/>
        </p:nvCxnSpPr>
        <p:spPr>
          <a:xfrm>
            <a:off x="6923840" y="3496359"/>
            <a:ext cx="1021742" cy="1227796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30" name="直接连接符 129"/>
          <p:cNvCxnSpPr>
            <a:stCxn id="199" idx="2"/>
            <a:endCxn id="192" idx="1"/>
          </p:cNvCxnSpPr>
          <p:nvPr/>
        </p:nvCxnSpPr>
        <p:spPr>
          <a:xfrm flipH="1">
            <a:off x="7745696" y="4056344"/>
            <a:ext cx="852419" cy="667811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31" name="直接连接符 130"/>
          <p:cNvCxnSpPr>
            <a:stCxn id="206" idx="2"/>
            <a:endCxn id="199" idx="7"/>
          </p:cNvCxnSpPr>
          <p:nvPr/>
        </p:nvCxnSpPr>
        <p:spPr>
          <a:xfrm flipH="1" flipV="1">
            <a:off x="8839399" y="4156272"/>
            <a:ext cx="585771" cy="500307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cxnSp>
        <p:nvCxnSpPr>
          <p:cNvPr id="132" name="直接连接符 131"/>
          <p:cNvCxnSpPr>
            <a:stCxn id="206" idx="0"/>
            <a:endCxn id="213" idx="1"/>
          </p:cNvCxnSpPr>
          <p:nvPr/>
        </p:nvCxnSpPr>
        <p:spPr>
          <a:xfrm flipV="1">
            <a:off x="9566513" y="3361485"/>
            <a:ext cx="729322" cy="1436414"/>
          </a:xfrm>
          <a:prstGeom prst="line">
            <a:avLst/>
          </a:prstGeom>
          <a:noFill/>
          <a:ln w="19050" cap="flat" cmpd="sng" algn="ctr">
            <a:solidFill>
              <a:sysClr val="windowText" lastClr="000000">
                <a:lumMod val="65000"/>
                <a:lumOff val="35000"/>
              </a:sysClr>
            </a:solidFill>
            <a:prstDash val="sysDot"/>
          </a:ln>
          <a:effectLst/>
        </p:spPr>
      </p:cxnSp>
      <p:pic>
        <p:nvPicPr>
          <p:cNvPr id="133" name="图片 132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992" t="36582" r="11163" b="49513"/>
          <a:stretch/>
        </p:blipFill>
        <p:spPr>
          <a:xfrm>
            <a:off x="360437" y="6171829"/>
            <a:ext cx="10477887" cy="367734"/>
          </a:xfrm>
          <a:prstGeom prst="rect">
            <a:avLst/>
          </a:prstGeom>
        </p:spPr>
      </p:pic>
      <p:grpSp>
        <p:nvGrpSpPr>
          <p:cNvPr id="134" name="组合 133"/>
          <p:cNvGrpSpPr/>
          <p:nvPr/>
        </p:nvGrpSpPr>
        <p:grpSpPr>
          <a:xfrm flipV="1">
            <a:off x="796451" y="5367909"/>
            <a:ext cx="421311" cy="982232"/>
            <a:chOff x="581025" y="-317859"/>
            <a:chExt cx="1619642" cy="3776565"/>
          </a:xfrm>
        </p:grpSpPr>
        <p:grpSp>
          <p:nvGrpSpPr>
            <p:cNvPr id="135" name="组合 134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37" name="组合 136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39" name="同心圆 138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0" name="椭圆 139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38" name="TextBox 137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6" name="椭圆 135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1" name="组合 140"/>
          <p:cNvGrpSpPr/>
          <p:nvPr/>
        </p:nvGrpSpPr>
        <p:grpSpPr>
          <a:xfrm flipV="1">
            <a:off x="1636602" y="4936561"/>
            <a:ext cx="421311" cy="982232"/>
            <a:chOff x="581025" y="-317859"/>
            <a:chExt cx="1619642" cy="3776565"/>
          </a:xfrm>
        </p:grpSpPr>
        <p:grpSp>
          <p:nvGrpSpPr>
            <p:cNvPr id="142" name="组合 141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44" name="组合 143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46" name="同心圆 145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椭圆 146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45" name="TextBox 144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3" name="椭圆 142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48" name="组合 147"/>
          <p:cNvGrpSpPr/>
          <p:nvPr/>
        </p:nvGrpSpPr>
        <p:grpSpPr>
          <a:xfrm flipV="1">
            <a:off x="2444855" y="3894623"/>
            <a:ext cx="421311" cy="982232"/>
            <a:chOff x="581025" y="-317859"/>
            <a:chExt cx="1619642" cy="3776565"/>
          </a:xfrm>
        </p:grpSpPr>
        <p:grpSp>
          <p:nvGrpSpPr>
            <p:cNvPr id="149" name="组合 148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51" name="组合 150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53" name="同心圆 152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椭圆 153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52" name="TextBox 151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0" name="椭圆 149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55" name="组合 154"/>
          <p:cNvGrpSpPr/>
          <p:nvPr/>
        </p:nvGrpSpPr>
        <p:grpSpPr>
          <a:xfrm flipV="1">
            <a:off x="3347976" y="4537673"/>
            <a:ext cx="421311" cy="982232"/>
            <a:chOff x="581025" y="-317859"/>
            <a:chExt cx="1619642" cy="3776565"/>
          </a:xfrm>
        </p:grpSpPr>
        <p:grpSp>
          <p:nvGrpSpPr>
            <p:cNvPr id="156" name="组合 155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58" name="组合 157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60" name="同心圆 159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1" name="椭圆 160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59" name="TextBox 158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7" name="椭圆 156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2" name="组合 161"/>
          <p:cNvGrpSpPr/>
          <p:nvPr/>
        </p:nvGrpSpPr>
        <p:grpSpPr>
          <a:xfrm flipV="1">
            <a:off x="4198223" y="3688363"/>
            <a:ext cx="421311" cy="982232"/>
            <a:chOff x="581025" y="-317859"/>
            <a:chExt cx="1619642" cy="3776565"/>
          </a:xfrm>
        </p:grpSpPr>
        <p:grpSp>
          <p:nvGrpSpPr>
            <p:cNvPr id="163" name="组合 162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65" name="组合 164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67" name="同心圆 166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8" name="椭圆 167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6" name="TextBox 165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64" name="椭圆 163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69" name="组合 168"/>
          <p:cNvGrpSpPr/>
          <p:nvPr/>
        </p:nvGrpSpPr>
        <p:grpSpPr>
          <a:xfrm flipV="1">
            <a:off x="4928001" y="4265104"/>
            <a:ext cx="421311" cy="982232"/>
            <a:chOff x="581025" y="-317859"/>
            <a:chExt cx="1619642" cy="3776565"/>
          </a:xfrm>
        </p:grpSpPr>
        <p:grpSp>
          <p:nvGrpSpPr>
            <p:cNvPr id="170" name="组合 169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72" name="组合 171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74" name="同心圆 173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5" name="椭圆 174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73" name="TextBox 172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1" name="椭圆 170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6" name="组合 175"/>
          <p:cNvGrpSpPr/>
          <p:nvPr/>
        </p:nvGrpSpPr>
        <p:grpSpPr>
          <a:xfrm flipV="1">
            <a:off x="5729339" y="3847117"/>
            <a:ext cx="421311" cy="982232"/>
            <a:chOff x="581025" y="-317859"/>
            <a:chExt cx="1619642" cy="3776565"/>
          </a:xfrm>
        </p:grpSpPr>
        <p:grpSp>
          <p:nvGrpSpPr>
            <p:cNvPr id="177" name="组合 176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79" name="组合 178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81" name="同心圆 180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2" name="椭圆 181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80" name="TextBox 179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78" name="椭圆 177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83" name="组合 182"/>
          <p:cNvGrpSpPr/>
          <p:nvPr/>
        </p:nvGrpSpPr>
        <p:grpSpPr>
          <a:xfrm flipV="1">
            <a:off x="6613241" y="3187203"/>
            <a:ext cx="421311" cy="982232"/>
            <a:chOff x="581025" y="-317859"/>
            <a:chExt cx="1619642" cy="3776565"/>
          </a:xfrm>
        </p:grpSpPr>
        <p:grpSp>
          <p:nvGrpSpPr>
            <p:cNvPr id="184" name="组合 183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86" name="组合 185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88" name="同心圆 187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椭圆 188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87" name="TextBox 186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5" name="椭圆 184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0" name="组合 189"/>
          <p:cNvGrpSpPr/>
          <p:nvPr/>
        </p:nvGrpSpPr>
        <p:grpSpPr>
          <a:xfrm flipV="1">
            <a:off x="7634984" y="4414999"/>
            <a:ext cx="421311" cy="982232"/>
            <a:chOff x="581025" y="-317859"/>
            <a:chExt cx="1619642" cy="3776565"/>
          </a:xfrm>
        </p:grpSpPr>
        <p:grpSp>
          <p:nvGrpSpPr>
            <p:cNvPr id="191" name="组合 190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193" name="组合 192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195" name="同心圆 194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椭圆 195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94" name="TextBox 193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2" name="椭圆 191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7" name="组合 196"/>
          <p:cNvGrpSpPr/>
          <p:nvPr/>
        </p:nvGrpSpPr>
        <p:grpSpPr>
          <a:xfrm flipV="1">
            <a:off x="8528801" y="3847116"/>
            <a:ext cx="421311" cy="982232"/>
            <a:chOff x="581025" y="-317859"/>
            <a:chExt cx="1619642" cy="3776565"/>
          </a:xfrm>
        </p:grpSpPr>
        <p:grpSp>
          <p:nvGrpSpPr>
            <p:cNvPr id="198" name="组合 197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200" name="组合 199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02" name="同心圆 201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3" name="椭圆 202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1" name="TextBox 200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99" name="椭圆 198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4" name="组合 203"/>
          <p:cNvGrpSpPr/>
          <p:nvPr/>
        </p:nvGrpSpPr>
        <p:grpSpPr>
          <a:xfrm flipV="1">
            <a:off x="9355857" y="4447351"/>
            <a:ext cx="421311" cy="982232"/>
            <a:chOff x="581025" y="-317859"/>
            <a:chExt cx="1619642" cy="3776565"/>
          </a:xfrm>
        </p:grpSpPr>
        <p:grpSp>
          <p:nvGrpSpPr>
            <p:cNvPr id="205" name="组合 204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207" name="组合 206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09" name="同心圆 208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椭圆 209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8" name="TextBox 207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06" name="椭圆 205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1" name="组合 210"/>
          <p:cNvGrpSpPr/>
          <p:nvPr/>
        </p:nvGrpSpPr>
        <p:grpSpPr>
          <a:xfrm flipV="1">
            <a:off x="10185122" y="3052329"/>
            <a:ext cx="421311" cy="982232"/>
            <a:chOff x="581025" y="-317859"/>
            <a:chExt cx="1619642" cy="3776565"/>
          </a:xfrm>
        </p:grpSpPr>
        <p:grpSp>
          <p:nvGrpSpPr>
            <p:cNvPr id="212" name="组合 211"/>
            <p:cNvGrpSpPr/>
            <p:nvPr/>
          </p:nvGrpSpPr>
          <p:grpSpPr>
            <a:xfrm>
              <a:off x="581025" y="-317859"/>
              <a:ext cx="1619642" cy="3776565"/>
              <a:chOff x="6651335" y="-242545"/>
              <a:chExt cx="1360493" cy="3098009"/>
            </a:xfrm>
            <a:effectLst/>
          </p:grpSpPr>
          <p:grpSp>
            <p:nvGrpSpPr>
              <p:cNvPr id="214" name="组合 213"/>
              <p:cNvGrpSpPr/>
              <p:nvPr/>
            </p:nvGrpSpPr>
            <p:grpSpPr>
              <a:xfrm>
                <a:off x="6651335" y="1494971"/>
                <a:ext cx="1360493" cy="1360493"/>
                <a:chOff x="304800" y="673100"/>
                <a:chExt cx="4000500" cy="4000500"/>
              </a:xfrm>
              <a:effectLst>
                <a:outerShdw blurRad="444500" dist="254000" dir="8100000" algn="tr" rotWithShape="0">
                  <a:prstClr val="black">
                    <a:alpha val="50000"/>
                  </a:prstClr>
                </a:outerShdw>
              </a:effectLst>
            </p:grpSpPr>
            <p:sp>
              <p:nvSpPr>
                <p:cNvPr id="216" name="同心圆 215"/>
                <p:cNvSpPr/>
                <p:nvPr/>
              </p:nvSpPr>
              <p:spPr>
                <a:xfrm>
                  <a:off x="304800" y="673100"/>
                  <a:ext cx="4000500" cy="4000500"/>
                </a:xfrm>
                <a:prstGeom prst="donut">
                  <a:avLst>
                    <a:gd name="adj" fmla="val 4879"/>
                  </a:avLst>
                </a:prstGeom>
                <a:gradFill>
                  <a:gsLst>
                    <a:gs pos="0">
                      <a:sysClr val="window" lastClr="FFFFFF"/>
                    </a:gs>
                    <a:gs pos="55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65000"/>
                      </a:sysClr>
                    </a:gs>
                  </a:gsLst>
                  <a:lin ang="81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black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7" name="椭圆 216"/>
                <p:cNvSpPr/>
                <p:nvPr/>
              </p:nvSpPr>
              <p:spPr>
                <a:xfrm>
                  <a:off x="392113" y="760413"/>
                  <a:ext cx="3825874" cy="3825874"/>
                </a:xfrm>
                <a:prstGeom prst="ellipse">
                  <a:avLst/>
                </a:prstGeom>
                <a:gradFill>
                  <a:gsLst>
                    <a:gs pos="0">
                      <a:sysClr val="window" lastClr="FFFFFF"/>
                    </a:gs>
                    <a:gs pos="51000">
                      <a:sysClr val="window" lastClr="FFFFFF">
                        <a:lumMod val="95000"/>
                      </a:sysClr>
                    </a:gs>
                    <a:gs pos="100000">
                      <a:sysClr val="window" lastClr="FFFFFF">
                        <a:lumMod val="75000"/>
                      </a:sysClr>
                    </a:gs>
                  </a:gsLst>
                  <a:lin ang="18900000" scaled="0"/>
                </a:gradFill>
                <a:ln w="2540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1152144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zh-CN" altLang="en-US" sz="2300" kern="0" smtClean="0">
                    <a:solidFill>
                      <a:prstClr val="white"/>
                    </a:solidFill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15" name="TextBox 214"/>
              <p:cNvSpPr txBox="1"/>
              <p:nvPr/>
            </p:nvSpPr>
            <p:spPr>
              <a:xfrm>
                <a:off x="6854606" y="-242545"/>
                <a:ext cx="596531" cy="247539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defTabSz="1152144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4500" kern="0" dirty="0" smtClean="0">
                  <a:solidFill>
                    <a:prstClr val="black"/>
                  </a:solidFill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13" name="椭圆 212"/>
            <p:cNvSpPr/>
            <p:nvPr/>
          </p:nvSpPr>
          <p:spPr>
            <a:xfrm>
              <a:off x="847487" y="2110889"/>
              <a:ext cx="1086718" cy="1086719"/>
            </a:xfrm>
            <a:prstGeom prst="ellipse">
              <a:avLst/>
            </a:prstGeom>
            <a:solidFill>
              <a:srgbClr val="03A9F3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algn="ctr" defTabSz="1152144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300" kern="0" smtClean="0">
                <a:solidFill>
                  <a:prstClr val="white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8" name="TextBox 217"/>
          <p:cNvSpPr txBox="1"/>
          <p:nvPr/>
        </p:nvSpPr>
        <p:spPr>
          <a:xfrm>
            <a:off x="634843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1532442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2444855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3342442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4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4154683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5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5028254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6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4" name="TextBox 223"/>
          <p:cNvSpPr txBox="1"/>
          <p:nvPr/>
        </p:nvSpPr>
        <p:spPr>
          <a:xfrm>
            <a:off x="5840340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7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6700215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8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6" name="TextBox 225"/>
          <p:cNvSpPr txBox="1"/>
          <p:nvPr/>
        </p:nvSpPr>
        <p:spPr>
          <a:xfrm>
            <a:off x="7597081" y="6355695"/>
            <a:ext cx="59175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9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8447380" y="6355695"/>
            <a:ext cx="71999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10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9347020" y="6355695"/>
            <a:ext cx="702872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11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0158956" y="6355695"/>
            <a:ext cx="719991" cy="393338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12</a:t>
            </a:r>
            <a:r>
              <a:rPr lang="zh-CN" altLang="en-US" dirty="0">
                <a:solidFill>
                  <a:srgbClr val="0067B0"/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月</a:t>
            </a:r>
            <a:endParaRPr lang="zh-CN" altLang="en-US" sz="2300" dirty="0">
              <a:solidFill>
                <a:srgbClr val="0067B0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1217761" y="5477208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1" name="TextBox 230"/>
          <p:cNvSpPr txBox="1"/>
          <p:nvPr/>
        </p:nvSpPr>
        <p:spPr>
          <a:xfrm>
            <a:off x="2098775" y="5021598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2" name="TextBox 231"/>
          <p:cNvSpPr txBox="1"/>
          <p:nvPr/>
        </p:nvSpPr>
        <p:spPr>
          <a:xfrm>
            <a:off x="2098775" y="3396430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3" name="TextBox 232"/>
          <p:cNvSpPr txBox="1"/>
          <p:nvPr/>
        </p:nvSpPr>
        <p:spPr>
          <a:xfrm>
            <a:off x="3852143" y="4694791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4" name="TextBox 233"/>
          <p:cNvSpPr txBox="1"/>
          <p:nvPr/>
        </p:nvSpPr>
        <p:spPr>
          <a:xfrm>
            <a:off x="3870716" y="3196616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5" name="TextBox 234"/>
          <p:cNvSpPr txBox="1"/>
          <p:nvPr/>
        </p:nvSpPr>
        <p:spPr>
          <a:xfrm>
            <a:off x="5527687" y="4469822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6" name="TextBox 235"/>
          <p:cNvSpPr txBox="1"/>
          <p:nvPr/>
        </p:nvSpPr>
        <p:spPr>
          <a:xfrm>
            <a:off x="6200929" y="2766682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7261275" y="4933985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8" name="TextBox 237"/>
          <p:cNvSpPr txBox="1"/>
          <p:nvPr/>
        </p:nvSpPr>
        <p:spPr>
          <a:xfrm>
            <a:off x="7997042" y="3396430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39" name="TextBox 238"/>
          <p:cNvSpPr txBox="1"/>
          <p:nvPr/>
        </p:nvSpPr>
        <p:spPr>
          <a:xfrm>
            <a:off x="9009777" y="5045369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  <p:sp>
        <p:nvSpPr>
          <p:cNvPr id="240" name="TextBox 239"/>
          <p:cNvSpPr txBox="1"/>
          <p:nvPr/>
        </p:nvSpPr>
        <p:spPr>
          <a:xfrm>
            <a:off x="9598047" y="2592189"/>
            <a:ext cx="1396152" cy="348985"/>
          </a:xfrm>
          <a:prstGeom prst="rect">
            <a:avLst/>
          </a:prstGeom>
          <a:noFill/>
        </p:spPr>
        <p:txBody>
          <a:bodyPr wrap="none" lIns="115214" tIns="57607" rIns="115214" bIns="57607" rtlCol="0">
            <a:spAutoFit/>
          </a:bodyPr>
          <a:lstStyle/>
          <a:p>
            <a:pPr defTabSz="1152144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500" dirty="0">
                <a:solidFill>
                  <a:prstClr val="black">
                    <a:lumMod val="75000"/>
                    <a:lumOff val="25000"/>
                  </a:prstClr>
                </a:solidFill>
                <a:ea typeface="微软雅黑" panose="020B0503020204020204" pitchFamily="34" charset="-122"/>
                <a:sym typeface="Arial" panose="020B0604020202020204" pitchFamily="34" charset="0"/>
              </a:rPr>
              <a:t>输入你的标题</a:t>
            </a:r>
          </a:p>
        </p:txBody>
      </p:sp>
    </p:spTree>
    <p:extLst>
      <p:ext uri="{BB962C8B-B14F-4D97-AF65-F5344CB8AC3E}">
        <p14:creationId xmlns:p14="http://schemas.microsoft.com/office/powerpoint/2010/main" val="499676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0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0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5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6" fill="hold">
                      <p:stCondLst>
                        <p:cond delay="indefinite"/>
                      </p:stCondLst>
                      <p:childTnLst>
                        <p:par>
                          <p:cTn id="177" fill="hold">
                            <p:stCondLst>
                              <p:cond delay="0"/>
                            </p:stCondLst>
                            <p:childTnLst>
                              <p:par>
                                <p:cTn id="1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1" fill="hold">
                      <p:stCondLst>
                        <p:cond delay="indefinite"/>
                      </p:stCondLst>
                      <p:childTnLst>
                        <p:par>
                          <p:cTn id="182" fill="hold">
                            <p:stCondLst>
                              <p:cond delay="0"/>
                            </p:stCondLst>
                            <p:childTnLst>
                              <p:par>
                                <p:cTn id="18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5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6" fill="hold">
                      <p:stCondLst>
                        <p:cond delay="indefinite"/>
                      </p:stCondLst>
                      <p:childTnLst>
                        <p:par>
                          <p:cTn id="197" fill="hold">
                            <p:stCondLst>
                              <p:cond delay="0"/>
                            </p:stCondLst>
                            <p:childTnLst>
                              <p:par>
                                <p:cTn id="1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5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6" fill="hold">
                      <p:stCondLst>
                        <p:cond delay="indefinite"/>
                      </p:stCondLst>
                      <p:childTnLst>
                        <p:par>
                          <p:cTn id="207" fill="hold">
                            <p:stCondLst>
                              <p:cond delay="0"/>
                            </p:stCondLst>
                            <p:childTnLst>
                              <p:par>
                                <p:cTn id="20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1" fill="hold">
                      <p:stCondLst>
                        <p:cond delay="indefinite"/>
                      </p:stCondLst>
                      <p:childTnLst>
                        <p:par>
                          <p:cTn id="212" fill="hold">
                            <p:stCondLst>
                              <p:cond delay="0"/>
                            </p:stCondLst>
                            <p:childTnLst>
                              <p:par>
                                <p:cTn id="2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8" grpId="0"/>
      <p:bldP spid="219" grpId="0"/>
      <p:bldP spid="220" grpId="0"/>
      <p:bldP spid="221" grpId="0"/>
      <p:bldP spid="222" grpId="0"/>
      <p:bldP spid="223" grpId="0"/>
      <p:bldP spid="224" grpId="0"/>
      <p:bldP spid="225" grpId="0"/>
      <p:bldP spid="226" grpId="0"/>
      <p:bldP spid="227" grpId="0"/>
      <p:bldP spid="228" grpId="0"/>
      <p:bldP spid="229" grpId="0"/>
      <p:bldP spid="230" grpId="0"/>
      <p:bldP spid="231" grpId="0"/>
      <p:bldP spid="232" grpId="0"/>
      <p:bldP spid="233" grpId="0"/>
      <p:bldP spid="234" grpId="0"/>
      <p:bldP spid="235" grpId="0"/>
      <p:bldP spid="236" grpId="0"/>
      <p:bldP spid="237" grpId="0"/>
      <p:bldP spid="238" grpId="0"/>
      <p:bldP spid="239" grpId="0"/>
      <p:bldP spid="24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326</Words>
  <Application>Microsoft Office PowerPoint</Application>
  <PresentationFormat>自定义</PresentationFormat>
  <Paragraphs>40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2019-08-28T06:41:50Z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