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椭圆 105"/>
          <p:cNvSpPr/>
          <p:nvPr/>
        </p:nvSpPr>
        <p:spPr bwMode="auto">
          <a:xfrm rot="351052">
            <a:off x="1407645" y="5753414"/>
            <a:ext cx="2729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07" name="椭圆 106"/>
          <p:cNvSpPr/>
          <p:nvPr/>
        </p:nvSpPr>
        <p:spPr bwMode="auto">
          <a:xfrm rot="285728">
            <a:off x="2161622" y="5006790"/>
            <a:ext cx="2729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08" name="椭圆 107"/>
          <p:cNvSpPr/>
          <p:nvPr/>
        </p:nvSpPr>
        <p:spPr bwMode="auto">
          <a:xfrm rot="20925770">
            <a:off x="3159462" y="4423895"/>
            <a:ext cx="2714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09" name="椭圆 108"/>
          <p:cNvSpPr/>
          <p:nvPr/>
        </p:nvSpPr>
        <p:spPr bwMode="auto">
          <a:xfrm rot="21146216">
            <a:off x="3916593" y="5194130"/>
            <a:ext cx="2729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10" name="椭圆 109"/>
          <p:cNvSpPr/>
          <p:nvPr/>
        </p:nvSpPr>
        <p:spPr bwMode="auto">
          <a:xfrm rot="372077">
            <a:off x="5725690" y="4737621"/>
            <a:ext cx="2714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11" name="椭圆 110"/>
          <p:cNvSpPr/>
          <p:nvPr/>
        </p:nvSpPr>
        <p:spPr bwMode="auto">
          <a:xfrm rot="444650">
            <a:off x="6594953" y="4262196"/>
            <a:ext cx="271408" cy="277442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12" name="椭圆 111"/>
          <p:cNvSpPr/>
          <p:nvPr/>
        </p:nvSpPr>
        <p:spPr bwMode="auto">
          <a:xfrm rot="411978">
            <a:off x="7259157" y="3655588"/>
            <a:ext cx="272908" cy="277444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13" name="椭圆 112"/>
          <p:cNvSpPr/>
          <p:nvPr/>
        </p:nvSpPr>
        <p:spPr bwMode="auto">
          <a:xfrm rot="705091">
            <a:off x="8545091" y="3060639"/>
            <a:ext cx="272908" cy="277442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14" name="椭圆 113"/>
          <p:cNvSpPr/>
          <p:nvPr/>
        </p:nvSpPr>
        <p:spPr bwMode="auto">
          <a:xfrm rot="1654378">
            <a:off x="9704792" y="2402006"/>
            <a:ext cx="2714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15" name="文本框 30"/>
          <p:cNvSpPr txBox="1">
            <a:spLocks noChangeArrowheads="1"/>
          </p:cNvSpPr>
          <p:nvPr/>
        </p:nvSpPr>
        <p:spPr bwMode="auto">
          <a:xfrm>
            <a:off x="1214625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16" name="文本框 31"/>
          <p:cNvSpPr txBox="1">
            <a:spLocks noChangeArrowheads="1"/>
          </p:cNvSpPr>
          <p:nvPr/>
        </p:nvSpPr>
        <p:spPr bwMode="auto">
          <a:xfrm>
            <a:off x="1987078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17" name="文本框 32"/>
          <p:cNvSpPr txBox="1">
            <a:spLocks noChangeArrowheads="1"/>
          </p:cNvSpPr>
          <p:nvPr/>
        </p:nvSpPr>
        <p:spPr bwMode="auto">
          <a:xfrm>
            <a:off x="2960030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18" name="文本框 33"/>
          <p:cNvSpPr txBox="1">
            <a:spLocks noChangeArrowheads="1"/>
          </p:cNvSpPr>
          <p:nvPr/>
        </p:nvSpPr>
        <p:spPr bwMode="auto">
          <a:xfrm>
            <a:off x="3687282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19" name="文本框 34"/>
          <p:cNvSpPr txBox="1">
            <a:spLocks noChangeArrowheads="1"/>
          </p:cNvSpPr>
          <p:nvPr/>
        </p:nvSpPr>
        <p:spPr bwMode="auto">
          <a:xfrm>
            <a:off x="5575139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20" name="文本框 35"/>
          <p:cNvSpPr txBox="1">
            <a:spLocks noChangeArrowheads="1"/>
          </p:cNvSpPr>
          <p:nvPr/>
        </p:nvSpPr>
        <p:spPr bwMode="auto">
          <a:xfrm>
            <a:off x="6481690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21" name="文本框 36"/>
          <p:cNvSpPr txBox="1">
            <a:spLocks noChangeArrowheads="1"/>
          </p:cNvSpPr>
          <p:nvPr/>
        </p:nvSpPr>
        <p:spPr bwMode="auto">
          <a:xfrm>
            <a:off x="7234648" y="6368404"/>
            <a:ext cx="825234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22" name="文本框 37"/>
          <p:cNvSpPr txBox="1">
            <a:spLocks noChangeArrowheads="1"/>
          </p:cNvSpPr>
          <p:nvPr/>
        </p:nvSpPr>
        <p:spPr bwMode="auto">
          <a:xfrm>
            <a:off x="8525066" y="6368404"/>
            <a:ext cx="825234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23" name="文本框 38"/>
          <p:cNvSpPr txBox="1">
            <a:spLocks noChangeArrowheads="1"/>
          </p:cNvSpPr>
          <p:nvPr/>
        </p:nvSpPr>
        <p:spPr bwMode="auto">
          <a:xfrm>
            <a:off x="9592919" y="6368404"/>
            <a:ext cx="825234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24" name="文本框 39"/>
          <p:cNvSpPr txBox="1">
            <a:spLocks noChangeArrowheads="1"/>
          </p:cNvSpPr>
          <p:nvPr/>
        </p:nvSpPr>
        <p:spPr bwMode="auto">
          <a:xfrm>
            <a:off x="1829461" y="5691654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25" name="文本框 40"/>
          <p:cNvSpPr txBox="1">
            <a:spLocks noChangeArrowheads="1"/>
          </p:cNvSpPr>
          <p:nvPr/>
        </p:nvSpPr>
        <p:spPr bwMode="auto">
          <a:xfrm>
            <a:off x="634635" y="4997680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26" name="文本框 41"/>
          <p:cNvSpPr txBox="1">
            <a:spLocks noChangeArrowheads="1"/>
          </p:cNvSpPr>
          <p:nvPr/>
        </p:nvSpPr>
        <p:spPr bwMode="auto">
          <a:xfrm>
            <a:off x="2710362" y="4017731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27" name="文本框 42"/>
          <p:cNvSpPr txBox="1">
            <a:spLocks noChangeArrowheads="1"/>
          </p:cNvSpPr>
          <p:nvPr/>
        </p:nvSpPr>
        <p:spPr bwMode="auto">
          <a:xfrm>
            <a:off x="3839447" y="4828482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28" name="文本框 43"/>
          <p:cNvSpPr txBox="1">
            <a:spLocks noChangeArrowheads="1"/>
          </p:cNvSpPr>
          <p:nvPr/>
        </p:nvSpPr>
        <p:spPr bwMode="auto">
          <a:xfrm>
            <a:off x="6051518" y="4686026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29" name="文本框 44"/>
          <p:cNvSpPr txBox="1">
            <a:spLocks noChangeArrowheads="1"/>
          </p:cNvSpPr>
          <p:nvPr/>
        </p:nvSpPr>
        <p:spPr bwMode="auto">
          <a:xfrm>
            <a:off x="6923694" y="4237571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30" name="文本框 45"/>
          <p:cNvSpPr txBox="1">
            <a:spLocks noChangeArrowheads="1"/>
          </p:cNvSpPr>
          <p:nvPr/>
        </p:nvSpPr>
        <p:spPr bwMode="auto">
          <a:xfrm>
            <a:off x="7653431" y="3635126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31" name="文本框 46"/>
          <p:cNvSpPr txBox="1">
            <a:spLocks noChangeArrowheads="1"/>
          </p:cNvSpPr>
          <p:nvPr/>
        </p:nvSpPr>
        <p:spPr bwMode="auto">
          <a:xfrm>
            <a:off x="8940736" y="3014058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132" name="直接连接符 131"/>
          <p:cNvCxnSpPr>
            <a:stCxn id="106" idx="7"/>
            <a:endCxn id="107" idx="3"/>
          </p:cNvCxnSpPr>
          <p:nvPr/>
        </p:nvCxnSpPr>
        <p:spPr>
          <a:xfrm flipV="1">
            <a:off x="1650139" y="5236533"/>
            <a:ext cx="543594" cy="568080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33" name="直接连接符 132"/>
          <p:cNvCxnSpPr>
            <a:stCxn id="107" idx="7"/>
            <a:endCxn id="108" idx="2"/>
          </p:cNvCxnSpPr>
          <p:nvPr/>
        </p:nvCxnSpPr>
        <p:spPr>
          <a:xfrm flipV="1">
            <a:off x="2402418" y="4589808"/>
            <a:ext cx="759645" cy="466181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34" name="直接连接符 133"/>
          <p:cNvCxnSpPr>
            <a:stCxn id="108" idx="5"/>
            <a:endCxn id="109" idx="1"/>
          </p:cNvCxnSpPr>
          <p:nvPr/>
        </p:nvCxnSpPr>
        <p:spPr>
          <a:xfrm>
            <a:off x="3408504" y="4641400"/>
            <a:ext cx="535913" cy="607135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sp>
        <p:nvSpPr>
          <p:cNvPr id="135" name="椭圆 134"/>
          <p:cNvSpPr/>
          <p:nvPr/>
        </p:nvSpPr>
        <p:spPr bwMode="auto">
          <a:xfrm rot="827460">
            <a:off x="4707363" y="5633290"/>
            <a:ext cx="272908" cy="278943"/>
          </a:xfrm>
          <a:prstGeom prst="ellipse">
            <a:avLst/>
          </a:prstGeom>
          <a:solidFill>
            <a:srgbClr val="67B0E3"/>
          </a:solidFill>
          <a:ln w="25400" cap="flat" cmpd="sng" algn="ctr">
            <a:noFill/>
            <a:prstDash val="solid"/>
          </a:ln>
          <a:effectLst/>
        </p:spPr>
        <p:txBody>
          <a:bodyPr lIns="86364" tIns="43183" rIns="86364" bIns="43183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cxnSp>
        <p:nvCxnSpPr>
          <p:cNvPr id="136" name="直接连接符 135"/>
          <p:cNvCxnSpPr>
            <a:stCxn id="109" idx="5"/>
            <a:endCxn id="135" idx="2"/>
          </p:cNvCxnSpPr>
          <p:nvPr/>
        </p:nvCxnSpPr>
        <p:spPr>
          <a:xfrm>
            <a:off x="4161679" y="5418667"/>
            <a:ext cx="549618" cy="321571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37" name="直接连接符 136"/>
          <p:cNvCxnSpPr>
            <a:stCxn id="135" idx="7"/>
            <a:endCxn id="110" idx="3"/>
          </p:cNvCxnSpPr>
          <p:nvPr/>
        </p:nvCxnSpPr>
        <p:spPr>
          <a:xfrm flipV="1">
            <a:off x="4961036" y="4964773"/>
            <a:ext cx="794307" cy="735207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38" name="直接连接符 137"/>
          <p:cNvCxnSpPr>
            <a:stCxn id="110" idx="7"/>
            <a:endCxn id="111" idx="3"/>
          </p:cNvCxnSpPr>
          <p:nvPr/>
        </p:nvCxnSpPr>
        <p:spPr>
          <a:xfrm flipV="1">
            <a:off x="5967445" y="4485813"/>
            <a:ext cx="655402" cy="303599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39" name="直接连接符 138"/>
          <p:cNvCxnSpPr>
            <a:stCxn id="111" idx="7"/>
            <a:endCxn id="112" idx="3"/>
          </p:cNvCxnSpPr>
          <p:nvPr/>
        </p:nvCxnSpPr>
        <p:spPr>
          <a:xfrm flipV="1">
            <a:off x="6838466" y="3880164"/>
            <a:ext cx="449620" cy="435858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40" name="直接连接符 139"/>
          <p:cNvCxnSpPr>
            <a:stCxn id="112" idx="7"/>
            <a:endCxn id="113" idx="3"/>
          </p:cNvCxnSpPr>
          <p:nvPr/>
        </p:nvCxnSpPr>
        <p:spPr>
          <a:xfrm flipV="1">
            <a:off x="7503136" y="3275746"/>
            <a:ext cx="1063964" cy="432710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cxnSp>
        <p:nvCxnSpPr>
          <p:cNvPr id="141" name="直接连接符 140"/>
          <p:cNvCxnSpPr>
            <a:stCxn id="113" idx="7"/>
            <a:endCxn id="114" idx="3"/>
          </p:cNvCxnSpPr>
          <p:nvPr/>
        </p:nvCxnSpPr>
        <p:spPr>
          <a:xfrm flipV="1">
            <a:off x="8795990" y="2584488"/>
            <a:ext cx="913790" cy="538486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85000"/>
                <a:lumOff val="15000"/>
              </a:srgbClr>
            </a:solidFill>
            <a:prstDash val="solid"/>
          </a:ln>
          <a:effectLst/>
        </p:spPr>
      </p:cxnSp>
      <p:sp>
        <p:nvSpPr>
          <p:cNvPr id="142" name="文本框 39"/>
          <p:cNvSpPr txBox="1">
            <a:spLocks noChangeArrowheads="1"/>
          </p:cNvSpPr>
          <p:nvPr/>
        </p:nvSpPr>
        <p:spPr bwMode="auto">
          <a:xfrm>
            <a:off x="5050901" y="5619666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43" name="文本框 33"/>
          <p:cNvSpPr txBox="1">
            <a:spLocks noChangeArrowheads="1"/>
          </p:cNvSpPr>
          <p:nvPr/>
        </p:nvSpPr>
        <p:spPr bwMode="auto">
          <a:xfrm>
            <a:off x="4523070" y="6368404"/>
            <a:ext cx="705009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4" name="文本框 46"/>
          <p:cNvSpPr txBox="1">
            <a:spLocks noChangeArrowheads="1"/>
          </p:cNvSpPr>
          <p:nvPr/>
        </p:nvSpPr>
        <p:spPr bwMode="auto">
          <a:xfrm>
            <a:off x="9115602" y="2016125"/>
            <a:ext cx="1405521" cy="33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364" tIns="43183" rIns="86364" bIns="43183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145" name="组合 144"/>
          <p:cNvGrpSpPr/>
          <p:nvPr/>
        </p:nvGrpSpPr>
        <p:grpSpPr>
          <a:xfrm>
            <a:off x="693660" y="6199444"/>
            <a:ext cx="10148543" cy="96592"/>
            <a:chOff x="738746" y="5964849"/>
            <a:chExt cx="10744200" cy="102248"/>
          </a:xfrm>
        </p:grpSpPr>
        <p:cxnSp>
          <p:nvCxnSpPr>
            <p:cNvPr id="146" name="直接连接符 145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47" name="直接连接符 146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48" name="直接连接符 147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49" name="直接连接符 148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0" name="直接连接符 149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1" name="直接连接符 150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2" name="直接连接符 151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3" name="直接连接符 152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4" name="直接连接符 153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5" name="直接连接符 154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  <p:cxnSp>
          <p:nvCxnSpPr>
            <p:cNvPr id="156" name="直接连接符 155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</a:ln>
            <a:effectLst/>
          </p:spPr>
        </p:cxnSp>
      </p:grpSp>
      <p:sp>
        <p:nvSpPr>
          <p:cNvPr id="157" name="矩形 156"/>
          <p:cNvSpPr/>
          <p:nvPr/>
        </p:nvSpPr>
        <p:spPr>
          <a:xfrm>
            <a:off x="1318415" y="2197567"/>
            <a:ext cx="3986314" cy="1172930"/>
          </a:xfrm>
          <a:prstGeom prst="rect">
            <a:avLst/>
          </a:prstGeom>
        </p:spPr>
        <p:txBody>
          <a:bodyPr wrap="square" lIns="86364" tIns="43183" rIns="86364" bIns="43183">
            <a:spAutoFit/>
          </a:bodyPr>
          <a:lstStyle/>
          <a:p>
            <a:pPr defTabSz="1152144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20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500" dirty="0">
              <a:solidFill>
                <a:srgbClr val="000000">
                  <a:lumMod val="85000"/>
                  <a:lumOff val="1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700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5" grpId="0" animBg="1"/>
      <p:bldP spid="142" grpId="0"/>
      <p:bldP spid="143" grpId="0"/>
      <p:bldP spid="144" grpId="0"/>
      <p:bldP spid="1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372</Words>
  <Application>Microsoft Office PowerPoint</Application>
  <PresentationFormat>自定义</PresentationFormat>
  <Paragraphs>39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2019-08-28T06:41:34Z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