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1704" y="-49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3.1474817104726903E-2"/>
          <c:w val="1"/>
          <c:h val="0.9370503657905460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39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>
                  <a:lumMod val="75000"/>
                </a:schemeClr>
              </a:solid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2.4392257126011799E-2"/>
                  <c:y val="-8.0260698802860603E-2"/>
                </c:manualLayout>
              </c:layout>
              <c:spPr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24419"/>
                        <a:gd name="adj2" fmla="val 74624"/>
                      </a:avLst>
                    </a:prstGeom>
                  </c15:spPr>
                  <c15:layout/>
                </c:ext>
              </c:extLst>
            </c:dLbl>
            <c:dLbl>
              <c:idx val="1"/>
              <c:layout>
                <c:manualLayout>
                  <c:x val="-2.8590997503898399E-2"/>
                  <c:y val="-0.103698197361085"/>
                </c:manualLayout>
              </c:layout>
              <c:spPr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853"/>
                        <a:gd name="adj2" fmla="val 88474"/>
                      </a:avLst>
                    </a:prstGeom>
                  </c15:spPr>
                  <c15:layout/>
                </c:ext>
              </c:extLst>
            </c:dLbl>
            <c:dLbl>
              <c:idx val="2"/>
              <c:layout>
                <c:manualLayout>
                  <c:x val="-3.5588898133709503E-2"/>
                  <c:y val="-8.0260698802860603E-2"/>
                </c:manualLayout>
              </c:layout>
              <c:spPr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636"/>
                        <a:gd name="adj2" fmla="val 74623"/>
                      </a:avLst>
                    </a:prstGeom>
                  </c15:spPr>
                  <c15:layout/>
                </c:ext>
              </c:extLst>
            </c:dLbl>
            <c:dLbl>
              <c:idx val="3"/>
              <c:layout>
                <c:manualLayout>
                  <c:x val="-3.5588898133709503E-2"/>
                  <c:y val="-8.2604448658683105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DC3706E-1B62-46B6-A775-2C46BEF1B799}" type="VALUE">
                      <a:rPr lang="en-US" altLang="zh-CN" smtClean="0">
                        <a:solidFill>
                          <a:schemeClr val="tx1"/>
                        </a:solidFill>
                      </a:rPr>
                      <a:pPr>
                        <a:defRPr sz="24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r>
                      <a:rPr lang="en-US" altLang="zh-CN" smtClean="0">
                        <a:solidFill>
                          <a:schemeClr val="tx1"/>
                        </a:solidFill>
                      </a:rPr>
                      <a:t>.0</a:t>
                    </a:r>
                  </a:p>
                </c:rich>
              </c:tx>
              <c:spPr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853"/>
                        <a:gd name="adj2" fmla="val 82318"/>
                      </a:avLst>
                    </a:prstGeom>
                  </c15:spPr>
                  <c15:layout/>
                  <c15:dlblFieldTable/>
                  <c15:showDataLabelsRange val="0"/>
                </c:ext>
              </c:extLst>
            </c:dLbl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822592"/>
        <c:axId val="252796928"/>
      </c:lineChart>
      <c:catAx>
        <c:axId val="1798225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2796928"/>
        <c:crosses val="autoZero"/>
        <c:auto val="1"/>
        <c:lblAlgn val="ctr"/>
        <c:lblOffset val="100"/>
        <c:noMultiLvlLbl val="0"/>
      </c:catAx>
      <c:valAx>
        <c:axId val="252796928"/>
        <c:scaling>
          <c:orientation val="minMax"/>
        </c:scaling>
        <c:delete val="1"/>
        <c:axPos val="l"/>
        <c:min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inorGridlines>
        <c:numFmt formatCode="General" sourceLinked="1"/>
        <c:majorTickMark val="none"/>
        <c:minorTickMark val="none"/>
        <c:tickLblPos val="nextTo"/>
        <c:crossAx val="179822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3975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3">
                  <a:lumMod val="75000"/>
                </a:schemeClr>
              </a:solid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3.5588898133709503E-2"/>
                  <c:y val="-8.2604448658683105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DC3706E-1B62-46B6-A775-2C46BEF1B799}" type="VALUE">
                      <a:rPr lang="en-US" altLang="zh-CN" smtClean="0">
                        <a:solidFill>
                          <a:schemeClr val="tx1"/>
                        </a:solidFill>
                      </a:rPr>
                      <a:pPr>
                        <a:defRPr sz="24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r>
                      <a:rPr lang="en-US" altLang="zh-CN" smtClean="0">
                        <a:solidFill>
                          <a:schemeClr val="tx1"/>
                        </a:solidFill>
                      </a:rPr>
                      <a:t>.0</a:t>
                    </a:r>
                  </a:p>
                </c:rich>
              </c:tx>
              <c:spPr>
                <a:solidFill>
                  <a:schemeClr val="accent2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853"/>
                        <a:gd name="adj2" fmla="val 82318"/>
                      </a:avLst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3.6988478259671699E-2"/>
                  <c:y val="-9.1979448081973003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D12031C-41F9-432E-A44F-39A2C0621075}" type="VALUE">
                      <a:rPr lang="en-US" altLang="zh-CN" smtClean="0">
                        <a:solidFill>
                          <a:schemeClr val="tx1"/>
                        </a:solidFill>
                      </a:rPr>
                      <a:pPr>
                        <a:defRPr sz="2400" b="1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r>
                      <a:rPr lang="en-US" altLang="zh-CN" dirty="0" smtClean="0">
                        <a:solidFill>
                          <a:schemeClr val="tx1"/>
                        </a:solidFill>
                      </a:rPr>
                      <a:t>.0</a:t>
                    </a:r>
                  </a:p>
                </c:rich>
              </c:tx>
              <c:spPr>
                <a:solidFill>
                  <a:schemeClr val="accent2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2209"/>
                        <a:gd name="adj2" fmla="val 80780"/>
                      </a:avLst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3.8388058385633902E-2"/>
                  <c:y val="-8.7291948370327999E-2"/>
                </c:manualLayout>
              </c:layout>
              <c:spPr>
                <a:solidFill>
                  <a:schemeClr val="accent2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0853"/>
                        <a:gd name="adj2" fmla="val 76163"/>
                      </a:avLst>
                    </a:prstGeom>
                  </c15:spPr>
                  <c15:layout/>
                </c:ext>
              </c:extLst>
            </c:dLbl>
            <c:dLbl>
              <c:idx val="3"/>
              <c:layout>
                <c:manualLayout>
                  <c:x val="-4.11872186375584E-2"/>
                  <c:y val="-8.729194837032799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mtClean="0">
                        <a:solidFill>
                          <a:schemeClr val="tx1"/>
                        </a:solidFill>
                      </a:rPr>
                      <a:t>5.0</a:t>
                    </a:r>
                    <a:endParaRPr lang="en-US" altLang="zh-CN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chemeClr val="accent2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9768"/>
                        <a:gd name="adj2" fmla="val 77702"/>
                      </a:avLst>
                    </a:prstGeom>
                  </c15:spPr>
                  <c15:layout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4.4000000000000004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8930944"/>
        <c:axId val="298932480"/>
      </c:lineChart>
      <c:catAx>
        <c:axId val="2989309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8932480"/>
        <c:crosses val="autoZero"/>
        <c:auto val="1"/>
        <c:lblAlgn val="ctr"/>
        <c:lblOffset val="100"/>
        <c:noMultiLvlLbl val="0"/>
      </c:catAx>
      <c:valAx>
        <c:axId val="298932480"/>
        <c:scaling>
          <c:orientation val="minMax"/>
        </c:scaling>
        <c:delete val="1"/>
        <c:axPos val="l"/>
        <c:min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inorGridlines>
        <c:numFmt formatCode="General" sourceLinked="1"/>
        <c:majorTickMark val="none"/>
        <c:minorTickMark val="none"/>
        <c:tickLblPos val="nextTo"/>
        <c:crossAx val="298930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823815421"/>
              </p:ext>
            </p:extLst>
          </p:nvPr>
        </p:nvGraphicFramePr>
        <p:xfrm>
          <a:off x="1089469" y="2892010"/>
          <a:ext cx="4612558" cy="3372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1089468" y="4821984"/>
            <a:ext cx="4609178" cy="1312779"/>
          </a:xfrm>
          <a:prstGeom prst="rect">
            <a:avLst/>
          </a:prstGeom>
          <a:solidFill>
            <a:srgbClr val="6FC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02" tIns="43201" rIns="86402" bIns="43201" rtlCol="0" anchor="ctr"/>
          <a:lstStyle/>
          <a:p>
            <a:pPr algn="ctr" defTabSz="86397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10"/>
          <p:cNvSpPr txBox="1"/>
          <p:nvPr/>
        </p:nvSpPr>
        <p:spPr>
          <a:xfrm>
            <a:off x="1237650" y="4983524"/>
            <a:ext cx="1854326" cy="1017871"/>
          </a:xfrm>
          <a:prstGeom prst="rect">
            <a:avLst/>
          </a:prstGeom>
          <a:noFill/>
        </p:spPr>
        <p:txBody>
          <a:bodyPr wrap="none" lIns="86402" tIns="43201" rIns="86402" bIns="43201" rtlCol="0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42%</a:t>
            </a:r>
            <a:endParaRPr lang="zh-CN" altLang="en-US" sz="6000" b="1" dirty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文本框 12"/>
          <p:cNvSpPr txBox="1"/>
          <p:nvPr/>
        </p:nvSpPr>
        <p:spPr>
          <a:xfrm>
            <a:off x="2982035" y="5056655"/>
            <a:ext cx="1975306" cy="364245"/>
          </a:xfrm>
          <a:prstGeom prst="rect">
            <a:avLst/>
          </a:prstGeom>
          <a:noFill/>
        </p:spPr>
        <p:txBody>
          <a:bodyPr wrap="none" lIns="86402" tIns="43201" rIns="86402" bIns="43201" rtlCol="0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PROFESSIONAL</a:t>
            </a:r>
            <a:endParaRPr lang="zh-CN" altLang="en-US" b="1" dirty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82035" y="5459112"/>
            <a:ext cx="2568430" cy="668887"/>
          </a:xfrm>
          <a:prstGeom prst="rect">
            <a:avLst/>
          </a:prstGeom>
        </p:spPr>
        <p:txBody>
          <a:bodyPr wrap="square" lIns="86402" tIns="43201" rIns="86402" bIns="43201">
            <a:spAutoFit/>
          </a:bodyPr>
          <a:lstStyle/>
          <a:p>
            <a:pPr defTabSz="863973" fontAlgn="auto">
              <a:lnSpc>
                <a:spcPts val="1512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zh-CN" altLang="en-US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2211919864"/>
              </p:ext>
            </p:extLst>
          </p:nvPr>
        </p:nvGraphicFramePr>
        <p:xfrm>
          <a:off x="5850206" y="2892010"/>
          <a:ext cx="4612558" cy="3372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矩形 19"/>
          <p:cNvSpPr/>
          <p:nvPr/>
        </p:nvSpPr>
        <p:spPr>
          <a:xfrm>
            <a:off x="5850206" y="4821984"/>
            <a:ext cx="4609178" cy="1312779"/>
          </a:xfrm>
          <a:prstGeom prst="rect">
            <a:avLst/>
          </a:prstGeom>
          <a:solidFill>
            <a:srgbClr val="6FCD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02" tIns="43201" rIns="86402" bIns="43201" rtlCol="0" anchor="ctr"/>
          <a:lstStyle/>
          <a:p>
            <a:pPr algn="ctr" defTabSz="86397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文本框 19"/>
          <p:cNvSpPr txBox="1"/>
          <p:nvPr/>
        </p:nvSpPr>
        <p:spPr>
          <a:xfrm>
            <a:off x="5998387" y="4983524"/>
            <a:ext cx="1854326" cy="1017871"/>
          </a:xfrm>
          <a:prstGeom prst="rect">
            <a:avLst/>
          </a:prstGeom>
          <a:noFill/>
        </p:spPr>
        <p:txBody>
          <a:bodyPr wrap="none" lIns="86402" tIns="43201" rIns="86402" bIns="43201" rtlCol="0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33%</a:t>
            </a:r>
            <a:endParaRPr lang="zh-CN" altLang="en-US" sz="6000" b="1" dirty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42773" y="5056655"/>
            <a:ext cx="1975306" cy="364245"/>
          </a:xfrm>
          <a:prstGeom prst="rect">
            <a:avLst/>
          </a:prstGeom>
          <a:noFill/>
        </p:spPr>
        <p:txBody>
          <a:bodyPr wrap="none" lIns="86402" tIns="43201" rIns="86402" bIns="43201" rtlCol="0">
            <a:spAutoFit/>
          </a:bodyPr>
          <a:lstStyle/>
          <a:p>
            <a:pPr defTabSz="8639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PROFESSIONAL</a:t>
            </a:r>
            <a:endParaRPr lang="zh-CN" altLang="en-US" b="1" dirty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42772" y="5342784"/>
            <a:ext cx="2568430" cy="867459"/>
          </a:xfrm>
          <a:prstGeom prst="rect">
            <a:avLst/>
          </a:prstGeom>
        </p:spPr>
        <p:txBody>
          <a:bodyPr wrap="square" lIns="86402" tIns="43201" rIns="86402" bIns="43201">
            <a:spAutoFit/>
          </a:bodyPr>
          <a:lstStyle/>
          <a:p>
            <a:pPr defTabSz="86397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096869" y="2122935"/>
            <a:ext cx="2194555" cy="589444"/>
          </a:xfrm>
          <a:prstGeom prst="rect">
            <a:avLst/>
          </a:prstGeom>
          <a:solidFill>
            <a:srgbClr val="6FCD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01" tIns="43200" rIns="86401" bIns="43200" rtlCol="0" anchor="ctr"/>
          <a:lstStyle/>
          <a:p>
            <a:pPr algn="ctr" defTabSz="8639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spc="283" dirty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第一季度</a:t>
            </a:r>
          </a:p>
        </p:txBody>
      </p:sp>
      <p:sp>
        <p:nvSpPr>
          <p:cNvPr id="25" name="矩形 24"/>
          <p:cNvSpPr/>
          <p:nvPr/>
        </p:nvSpPr>
        <p:spPr>
          <a:xfrm>
            <a:off x="5850207" y="2122935"/>
            <a:ext cx="2194555" cy="589444"/>
          </a:xfrm>
          <a:prstGeom prst="rect">
            <a:avLst/>
          </a:prstGeom>
          <a:solidFill>
            <a:srgbClr val="6FCD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01" tIns="43200" rIns="86401" bIns="43200" rtlCol="0" anchor="ctr"/>
          <a:lstStyle/>
          <a:p>
            <a:pPr algn="ctr" defTabSz="8639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kern="0" spc="283" dirty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第二季度</a:t>
            </a:r>
          </a:p>
        </p:txBody>
      </p:sp>
    </p:spTree>
    <p:extLst>
      <p:ext uri="{BB962C8B-B14F-4D97-AF65-F5344CB8AC3E}">
        <p14:creationId xmlns:p14="http://schemas.microsoft.com/office/powerpoint/2010/main" val="2085169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63">
    <a:dk1>
      <a:srgbClr val="FFFFFF"/>
    </a:dk1>
    <a:lt1>
      <a:srgbClr val="404040"/>
    </a:lt1>
    <a:dk2>
      <a:srgbClr val="BFBFBF"/>
    </a:dk2>
    <a:lt2>
      <a:srgbClr val="000000"/>
    </a:lt2>
    <a:accent1>
      <a:srgbClr val="3AA200"/>
    </a:accent1>
    <a:accent2>
      <a:srgbClr val="6FCD00"/>
    </a:accent2>
    <a:accent3>
      <a:srgbClr val="A9E600"/>
    </a:accent3>
    <a:accent4>
      <a:srgbClr val="10141A"/>
    </a:accent4>
    <a:accent5>
      <a:srgbClr val="303B45"/>
    </a:accent5>
    <a:accent6>
      <a:srgbClr val="565F69"/>
    </a:accent6>
    <a:hlink>
      <a:srgbClr val="00FFFF"/>
    </a:hlink>
    <a:folHlink>
      <a:srgbClr val="0080FF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63">
    <a:dk1>
      <a:srgbClr val="FFFFFF"/>
    </a:dk1>
    <a:lt1>
      <a:srgbClr val="404040"/>
    </a:lt1>
    <a:dk2>
      <a:srgbClr val="BFBFBF"/>
    </a:dk2>
    <a:lt2>
      <a:srgbClr val="000000"/>
    </a:lt2>
    <a:accent1>
      <a:srgbClr val="3AA200"/>
    </a:accent1>
    <a:accent2>
      <a:srgbClr val="6FCD00"/>
    </a:accent2>
    <a:accent3>
      <a:srgbClr val="A9E600"/>
    </a:accent3>
    <a:accent4>
      <a:srgbClr val="10141A"/>
    </a:accent4>
    <a:accent5>
      <a:srgbClr val="303B45"/>
    </a:accent5>
    <a:accent6>
      <a:srgbClr val="565F69"/>
    </a:accent6>
    <a:hlink>
      <a:srgbClr val="00FFFF"/>
    </a:hlink>
    <a:folHlink>
      <a:srgbClr val="0080FF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322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2019-08-28T06:40:47Z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