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6350037"/>
              </p:ext>
            </p:extLst>
          </p:nvPr>
        </p:nvGraphicFramePr>
        <p:xfrm>
          <a:off x="1034147" y="2096126"/>
          <a:ext cx="9623434" cy="3617935"/>
        </p:xfrm>
        <a:graphic>
          <a:graphicData uri="http://schemas.openxmlformats.org/drawingml/2006/table">
            <a:tbl>
              <a:tblPr firstRow="1" bandRow="1"/>
              <a:tblGrid>
                <a:gridCol w="1414870"/>
                <a:gridCol w="293163"/>
                <a:gridCol w="293163"/>
                <a:gridCol w="293163"/>
                <a:gridCol w="293163"/>
                <a:gridCol w="293163"/>
                <a:gridCol w="293163"/>
                <a:gridCol w="293163"/>
                <a:gridCol w="293163"/>
                <a:gridCol w="293163"/>
                <a:gridCol w="293163"/>
                <a:gridCol w="293163"/>
                <a:gridCol w="293163"/>
                <a:gridCol w="293163"/>
                <a:gridCol w="293163"/>
                <a:gridCol w="293163"/>
                <a:gridCol w="293163"/>
                <a:gridCol w="293163"/>
                <a:gridCol w="293163"/>
                <a:gridCol w="293163"/>
                <a:gridCol w="293163"/>
                <a:gridCol w="293163"/>
                <a:gridCol w="293163"/>
                <a:gridCol w="293163"/>
                <a:gridCol w="293163"/>
                <a:gridCol w="293163"/>
                <a:gridCol w="293163"/>
                <a:gridCol w="293163"/>
                <a:gridCol w="293163"/>
              </a:tblGrid>
              <a:tr h="422411">
                <a:tc rowSpan="3"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75000"/>
                      </a:sysClr>
                    </a:solidFill>
                  </a:tcPr>
                </a:tc>
                <a:tc gridSpan="28">
                  <a:txBody>
                    <a:bodyPr/>
                    <a:lstStyle>
                      <a:lvl1pPr marL="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b="1" kern="1200">
                          <a:solidFill>
                            <a:schemeClr val="lt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2000" dirty="0" smtClean="0"/>
                        <a:t>MONTH</a:t>
                      </a:r>
                      <a:endParaRPr lang="zh-CN" altLang="en-US" sz="2000" dirty="0"/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lumMod val="7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97439">
                <a:tc v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</a:t>
                      </a:r>
                      <a:r>
                        <a:rPr lang="en-US" altLang="zh-CN" sz="1500" b="1" baseline="30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ST</a:t>
                      </a:r>
                      <a:r>
                        <a:rPr lang="zh-CN" altLang="en-US" sz="15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WEEK</a:t>
                      </a:r>
                      <a:endParaRPr lang="zh-CN" altLang="en-US" sz="15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lumMod val="60000"/>
                        <a:lumOff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r>
                        <a:rPr lang="en-US" altLang="zh-CN" sz="1500" b="1" baseline="30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ND</a:t>
                      </a:r>
                      <a:r>
                        <a:rPr lang="zh-CN" altLang="en-US" sz="15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WEEK</a:t>
                      </a:r>
                      <a:endParaRPr lang="zh-CN" altLang="en-US" sz="15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lumMod val="60000"/>
                        <a:lumOff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3</a:t>
                      </a:r>
                      <a:r>
                        <a:rPr lang="en-US" altLang="zh-CN" sz="1500" b="1" baseline="30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RD</a:t>
                      </a:r>
                      <a:r>
                        <a:rPr lang="zh-CN" altLang="en-US" sz="15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WEEK</a:t>
                      </a:r>
                      <a:endParaRPr lang="zh-CN" altLang="en-US" sz="15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lumMod val="60000"/>
                        <a:lumOff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7"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4</a:t>
                      </a:r>
                      <a:r>
                        <a:rPr lang="en-US" altLang="zh-CN" sz="1500" b="1" baseline="30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TH</a:t>
                      </a:r>
                      <a:r>
                        <a:rPr lang="zh-CN" altLang="en-US" sz="15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WEEK</a:t>
                      </a:r>
                      <a:endParaRPr lang="zh-CN" altLang="en-US" sz="15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BACC6">
                        <a:lumMod val="60000"/>
                        <a:lumOff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8822">
                <a:tc v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65000"/>
                      </a:sysClr>
                    </a:solidFill>
                  </a:tcPr>
                </a:tc>
              </a:tr>
              <a:tr h="345609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TASK</a:t>
                      </a:r>
                      <a:r>
                        <a:rPr lang="zh-CN" altLang="en-US" sz="15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</a:tr>
              <a:tr h="345609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TASK</a:t>
                      </a:r>
                      <a:r>
                        <a:rPr lang="zh-CN" altLang="en-US" sz="15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</a:tr>
              <a:tr h="345609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TASK</a:t>
                      </a:r>
                      <a:r>
                        <a:rPr lang="zh-CN" altLang="en-US" sz="15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</a:tr>
              <a:tr h="345609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TASK</a:t>
                      </a:r>
                      <a:r>
                        <a:rPr lang="zh-CN" altLang="en-US" sz="15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79646"/>
                    </a:solidFill>
                  </a:tcPr>
                </a:tc>
              </a:tr>
              <a:tr h="345609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TASK</a:t>
                      </a:r>
                      <a:r>
                        <a:rPr lang="zh-CN" altLang="en-US" sz="15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</a:tr>
              <a:tr h="345609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TASK</a:t>
                      </a:r>
                      <a:r>
                        <a:rPr lang="zh-CN" altLang="en-US" sz="15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</a:tr>
              <a:tr h="345609"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pPr algn="ctr"/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TASK</a:t>
                      </a:r>
                      <a:r>
                        <a:rPr lang="zh-CN" altLang="en-US" sz="1500" b="1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altLang="zh-CN" sz="1500" b="1" dirty="0" smtClean="0">
                          <a:solidFill>
                            <a:schemeClr val="bg1"/>
                          </a:solidFill>
                        </a:rPr>
                        <a:t>7</a:t>
                      </a:r>
                      <a:endParaRPr lang="zh-CN" altLang="en-US" sz="1500" b="1" dirty="0">
                        <a:solidFill>
                          <a:schemeClr val="bg1"/>
                        </a:solidFill>
                      </a:endParaRPr>
                    </a:p>
                  </a:txBody>
                  <a:tcPr marL="115221" marR="115221" marT="57602" marB="57602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lumMod val="50000"/>
                        <a:lumOff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1pPr>
                      <a:lvl2pPr marL="57607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2pPr>
                      <a:lvl3pPr marL="115214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3pPr>
                      <a:lvl4pPr marL="172821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4pPr>
                      <a:lvl5pPr marL="2304288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5pPr>
                      <a:lvl6pPr marL="2880360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6pPr>
                      <a:lvl7pPr marL="3456432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7pPr>
                      <a:lvl8pPr marL="4032504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8pPr>
                      <a:lvl9pPr marL="4608576" algn="l" defTabSz="1152144" rtl="0" eaLnBrk="1" latinLnBrk="0" hangingPunct="1">
                        <a:defRPr sz="2300" kern="1200">
                          <a:solidFill>
                            <a:schemeClr val="dk1"/>
                          </a:solidFill>
                          <a:latin typeface="Century Gothic"/>
                        </a:defRPr>
                      </a:lvl9pPr>
                    </a:lstStyle>
                    <a:p>
                      <a:endParaRPr lang="zh-CN" altLang="en-US" sz="1500" dirty="0"/>
                    </a:p>
                  </a:txBody>
                  <a:tcPr marL="115221" marR="115221" marT="57602" marB="57602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85000"/>
                      </a:sysClr>
                    </a:solidFill>
                  </a:tcPr>
                </a:tc>
              </a:tr>
            </a:tbl>
          </a:graphicData>
        </a:graphic>
      </p:graphicFrame>
      <p:grpSp>
        <p:nvGrpSpPr>
          <p:cNvPr id="16" name="组 8"/>
          <p:cNvGrpSpPr/>
          <p:nvPr/>
        </p:nvGrpSpPr>
        <p:grpSpPr>
          <a:xfrm>
            <a:off x="2825433" y="6032434"/>
            <a:ext cx="1639871" cy="304171"/>
            <a:chOff x="1081014" y="4027616"/>
            <a:chExt cx="1301413" cy="241429"/>
          </a:xfrm>
        </p:grpSpPr>
        <p:sp>
          <p:nvSpPr>
            <p:cNvPr id="17" name="矩形 16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rgbClr val="F79646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kern="0" smtClea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" name="文本框 10"/>
            <p:cNvSpPr txBox="1"/>
            <p:nvPr/>
          </p:nvSpPr>
          <p:spPr>
            <a:xfrm>
              <a:off x="1322296" y="4027616"/>
              <a:ext cx="1060131" cy="232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7607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300" b="1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1</a:t>
              </a:r>
              <a:endParaRPr kumimoji="1" lang="zh-CN" altLang="en-US" sz="1300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9" name="组 11"/>
          <p:cNvGrpSpPr/>
          <p:nvPr/>
        </p:nvGrpSpPr>
        <p:grpSpPr>
          <a:xfrm>
            <a:off x="4283785" y="6032434"/>
            <a:ext cx="1639871" cy="304171"/>
            <a:chOff x="1081014" y="4027616"/>
            <a:chExt cx="1301413" cy="241429"/>
          </a:xfrm>
        </p:grpSpPr>
        <p:sp>
          <p:nvSpPr>
            <p:cNvPr id="20" name="矩形 19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rgbClr val="C0504D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kern="0" smtClea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" name="文本框 13"/>
            <p:cNvSpPr txBox="1"/>
            <p:nvPr/>
          </p:nvSpPr>
          <p:spPr>
            <a:xfrm>
              <a:off x="1322296" y="4027616"/>
              <a:ext cx="1060131" cy="232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7607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300" b="1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2</a:t>
              </a:r>
              <a:endParaRPr kumimoji="1" lang="zh-CN" altLang="en-US" sz="1300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2" name="组 14"/>
          <p:cNvGrpSpPr/>
          <p:nvPr/>
        </p:nvGrpSpPr>
        <p:grpSpPr>
          <a:xfrm>
            <a:off x="5742138" y="6032434"/>
            <a:ext cx="1639871" cy="304171"/>
            <a:chOff x="1081014" y="4027616"/>
            <a:chExt cx="1301413" cy="241429"/>
          </a:xfrm>
        </p:grpSpPr>
        <p:sp>
          <p:nvSpPr>
            <p:cNvPr id="23" name="矩形 22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rgbClr val="9BBB59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kern="0" smtClea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4" name="文本框 16"/>
            <p:cNvSpPr txBox="1"/>
            <p:nvPr/>
          </p:nvSpPr>
          <p:spPr>
            <a:xfrm>
              <a:off x="1322296" y="4027616"/>
              <a:ext cx="1060131" cy="232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7607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300" b="1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3</a:t>
              </a:r>
              <a:endParaRPr kumimoji="1" lang="zh-CN" altLang="en-US" sz="1300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5" name="组 17"/>
          <p:cNvGrpSpPr/>
          <p:nvPr/>
        </p:nvGrpSpPr>
        <p:grpSpPr>
          <a:xfrm>
            <a:off x="7200491" y="6032434"/>
            <a:ext cx="1639871" cy="304171"/>
            <a:chOff x="1081014" y="4027616"/>
            <a:chExt cx="1301413" cy="241429"/>
          </a:xfrm>
        </p:grpSpPr>
        <p:sp>
          <p:nvSpPr>
            <p:cNvPr id="26" name="矩形 25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rgbClr val="F79646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576072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1300" kern="0" smtClean="0">
                <a:solidFill>
                  <a:prstClr val="white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7" name="文本框 19"/>
            <p:cNvSpPr txBox="1"/>
            <p:nvPr/>
          </p:nvSpPr>
          <p:spPr>
            <a:xfrm>
              <a:off x="1322296" y="4027616"/>
              <a:ext cx="1060131" cy="2320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76072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1" lang="en-US" altLang="zh-CN" sz="1300" b="1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EXAMPLE</a:t>
              </a:r>
              <a:r>
                <a:rPr kumimoji="1" lang="zh-CN" altLang="en-US" sz="1300" b="1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 </a:t>
              </a:r>
              <a:r>
                <a:rPr kumimoji="1" lang="en-US" altLang="zh-CN" sz="1300" b="1" kern="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Century Gothic"/>
                  <a:ea typeface="微软雅黑"/>
                </a:rPr>
                <a:t>4</a:t>
              </a:r>
              <a:endParaRPr kumimoji="1" lang="zh-CN" altLang="en-US" sz="1300" b="1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Century Gothic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0445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295</Words>
  <Application>Microsoft Office PowerPoint</Application>
  <PresentationFormat>自定义</PresentationFormat>
  <Paragraphs>61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2019-08-28T04:22:34Z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