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表格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380276"/>
              </p:ext>
            </p:extLst>
          </p:nvPr>
        </p:nvGraphicFramePr>
        <p:xfrm>
          <a:off x="1527393" y="3637398"/>
          <a:ext cx="9242072" cy="2430984"/>
        </p:xfrm>
        <a:graphic>
          <a:graphicData uri="http://schemas.openxmlformats.org/drawingml/2006/table">
            <a:tbl>
              <a:tblPr firstRow="1" bandRow="1"/>
              <a:tblGrid>
                <a:gridCol w="1155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矩形 52"/>
          <p:cNvSpPr/>
          <p:nvPr/>
        </p:nvSpPr>
        <p:spPr>
          <a:xfrm>
            <a:off x="1455980" y="6503676"/>
            <a:ext cx="180997" cy="180970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87"/>
          <p:cNvSpPr txBox="1"/>
          <p:nvPr/>
        </p:nvSpPr>
        <p:spPr>
          <a:xfrm>
            <a:off x="1706507" y="6419668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55" name="矩形 54"/>
          <p:cNvSpPr/>
          <p:nvPr/>
        </p:nvSpPr>
        <p:spPr>
          <a:xfrm>
            <a:off x="3342636" y="6503676"/>
            <a:ext cx="180997" cy="1809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89"/>
          <p:cNvSpPr txBox="1"/>
          <p:nvPr/>
        </p:nvSpPr>
        <p:spPr>
          <a:xfrm>
            <a:off x="3593164" y="6419668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57" name="等腰三角形 56"/>
          <p:cNvSpPr/>
          <p:nvPr/>
        </p:nvSpPr>
        <p:spPr>
          <a:xfrm>
            <a:off x="5182420" y="6521676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8" name="文本框 91"/>
          <p:cNvSpPr txBox="1"/>
          <p:nvPr/>
        </p:nvSpPr>
        <p:spPr>
          <a:xfrm>
            <a:off x="5366954" y="6410179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59" name="文本框 92"/>
          <p:cNvSpPr txBox="1"/>
          <p:nvPr/>
        </p:nvSpPr>
        <p:spPr>
          <a:xfrm>
            <a:off x="593677" y="3670127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3"/>
          <p:cNvSpPr txBox="1"/>
          <p:nvPr/>
        </p:nvSpPr>
        <p:spPr>
          <a:xfrm>
            <a:off x="593677" y="4081475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94"/>
          <p:cNvSpPr txBox="1"/>
          <p:nvPr/>
        </p:nvSpPr>
        <p:spPr>
          <a:xfrm>
            <a:off x="593677" y="4492824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95"/>
          <p:cNvSpPr txBox="1"/>
          <p:nvPr/>
        </p:nvSpPr>
        <p:spPr>
          <a:xfrm>
            <a:off x="593677" y="4904172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96"/>
          <p:cNvSpPr txBox="1"/>
          <p:nvPr/>
        </p:nvSpPr>
        <p:spPr>
          <a:xfrm>
            <a:off x="593677" y="5315521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97"/>
          <p:cNvSpPr txBox="1"/>
          <p:nvPr/>
        </p:nvSpPr>
        <p:spPr>
          <a:xfrm>
            <a:off x="593677" y="5726869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98"/>
          <p:cNvSpPr txBox="1"/>
          <p:nvPr/>
        </p:nvSpPr>
        <p:spPr>
          <a:xfrm>
            <a:off x="1097572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99"/>
          <p:cNvSpPr txBox="1"/>
          <p:nvPr/>
        </p:nvSpPr>
        <p:spPr>
          <a:xfrm>
            <a:off x="10301995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00"/>
          <p:cNvSpPr txBox="1"/>
          <p:nvPr/>
        </p:nvSpPr>
        <p:spPr>
          <a:xfrm>
            <a:off x="2248124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101"/>
          <p:cNvSpPr txBox="1"/>
          <p:nvPr/>
        </p:nvSpPr>
        <p:spPr>
          <a:xfrm>
            <a:off x="3398677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02"/>
          <p:cNvSpPr txBox="1"/>
          <p:nvPr/>
        </p:nvSpPr>
        <p:spPr>
          <a:xfrm>
            <a:off x="4549230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103"/>
          <p:cNvSpPr txBox="1"/>
          <p:nvPr/>
        </p:nvSpPr>
        <p:spPr>
          <a:xfrm>
            <a:off x="5699783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104"/>
          <p:cNvSpPr txBox="1"/>
          <p:nvPr/>
        </p:nvSpPr>
        <p:spPr>
          <a:xfrm>
            <a:off x="6850335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105"/>
          <p:cNvSpPr txBox="1"/>
          <p:nvPr/>
        </p:nvSpPr>
        <p:spPr>
          <a:xfrm>
            <a:off x="8000888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106"/>
          <p:cNvSpPr txBox="1"/>
          <p:nvPr/>
        </p:nvSpPr>
        <p:spPr>
          <a:xfrm>
            <a:off x="9151441" y="3271970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544437" y="2090129"/>
            <a:ext cx="6162371" cy="697954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567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3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 3"/>
          <p:cNvGrpSpPr/>
          <p:nvPr/>
        </p:nvGrpSpPr>
        <p:grpSpPr>
          <a:xfrm>
            <a:off x="1122253" y="2071735"/>
            <a:ext cx="2220383" cy="1019350"/>
            <a:chOff x="1229625" y="1148243"/>
            <a:chExt cx="2349482" cy="1078783"/>
          </a:xfrm>
        </p:grpSpPr>
        <p:sp>
          <p:nvSpPr>
            <p:cNvPr id="76" name="矩形 75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rgbClr val="2683C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77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ysClr val="window" lastClr="FFFFFF"/>
            </a:solidFill>
            <a:effectLst/>
          </p:grpSpPr>
          <p:sp>
            <p:nvSpPr>
              <p:cNvPr id="79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</p:grpSp>
        <p:sp>
          <p:nvSpPr>
            <p:cNvPr id="78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84" name="矩形 83"/>
          <p:cNvSpPr/>
          <p:nvPr/>
        </p:nvSpPr>
        <p:spPr>
          <a:xfrm>
            <a:off x="1527393" y="3723707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21903" y="3723019"/>
            <a:ext cx="636800" cy="216006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6" name="等腰三角形 44"/>
          <p:cNvSpPr/>
          <p:nvPr/>
        </p:nvSpPr>
        <p:spPr>
          <a:xfrm>
            <a:off x="1700221" y="3851129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688822" y="4141003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683332" y="4140315"/>
            <a:ext cx="2315328" cy="216694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9" name="等腰三角形 44"/>
          <p:cNvSpPr/>
          <p:nvPr/>
        </p:nvSpPr>
        <p:spPr>
          <a:xfrm>
            <a:off x="4159152" y="4268425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158703" y="4530257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153213" y="4529569"/>
            <a:ext cx="636800" cy="216006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2" name="等腰三角形 44"/>
          <p:cNvSpPr/>
          <p:nvPr/>
        </p:nvSpPr>
        <p:spPr>
          <a:xfrm>
            <a:off x="3593163" y="4657679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998660" y="4950398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993170" y="4949710"/>
            <a:ext cx="1566255" cy="216694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5" name="等腰三角形 44"/>
          <p:cNvSpPr/>
          <p:nvPr/>
        </p:nvSpPr>
        <p:spPr>
          <a:xfrm>
            <a:off x="6844421" y="5077821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155127" y="5355818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149637" y="5355130"/>
            <a:ext cx="636800" cy="216006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44"/>
          <p:cNvSpPr/>
          <p:nvPr/>
        </p:nvSpPr>
        <p:spPr>
          <a:xfrm>
            <a:off x="6327955" y="5483240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077944" y="5755186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072454" y="5754498"/>
            <a:ext cx="2365386" cy="216694"/>
          </a:xfrm>
          <a:prstGeom prst="rect">
            <a:avLst/>
          </a:prstGeom>
          <a:solidFill>
            <a:srgbClr val="1CAD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1" name="等腰三角形 44"/>
          <p:cNvSpPr/>
          <p:nvPr/>
        </p:nvSpPr>
        <p:spPr>
          <a:xfrm>
            <a:off x="8597915" y="5882608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43739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表格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408858"/>
              </p:ext>
            </p:extLst>
          </p:nvPr>
        </p:nvGraphicFramePr>
        <p:xfrm>
          <a:off x="1567200" y="3709406"/>
          <a:ext cx="9242072" cy="2430984"/>
        </p:xfrm>
        <a:graphic>
          <a:graphicData uri="http://schemas.openxmlformats.org/drawingml/2006/table">
            <a:tbl>
              <a:tblPr firstRow="1" bandRow="1"/>
              <a:tblGrid>
                <a:gridCol w="1155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矩形 52"/>
          <p:cNvSpPr/>
          <p:nvPr/>
        </p:nvSpPr>
        <p:spPr>
          <a:xfrm>
            <a:off x="1495787" y="6575684"/>
            <a:ext cx="180997" cy="180970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87"/>
          <p:cNvSpPr txBox="1"/>
          <p:nvPr/>
        </p:nvSpPr>
        <p:spPr>
          <a:xfrm>
            <a:off x="1746314" y="6491676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55" name="矩形 54"/>
          <p:cNvSpPr/>
          <p:nvPr/>
        </p:nvSpPr>
        <p:spPr>
          <a:xfrm>
            <a:off x="3382443" y="6575684"/>
            <a:ext cx="180997" cy="18097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89"/>
          <p:cNvSpPr txBox="1"/>
          <p:nvPr/>
        </p:nvSpPr>
        <p:spPr>
          <a:xfrm>
            <a:off x="3632971" y="6491676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57" name="等腰三角形 56"/>
          <p:cNvSpPr/>
          <p:nvPr/>
        </p:nvSpPr>
        <p:spPr>
          <a:xfrm>
            <a:off x="5222227" y="6593684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8" name="文本框 91"/>
          <p:cNvSpPr txBox="1"/>
          <p:nvPr/>
        </p:nvSpPr>
        <p:spPr>
          <a:xfrm>
            <a:off x="5406761" y="6482187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59" name="文本框 92"/>
          <p:cNvSpPr txBox="1"/>
          <p:nvPr/>
        </p:nvSpPr>
        <p:spPr>
          <a:xfrm>
            <a:off x="633484" y="3742135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3"/>
          <p:cNvSpPr txBox="1"/>
          <p:nvPr/>
        </p:nvSpPr>
        <p:spPr>
          <a:xfrm>
            <a:off x="633484" y="4153483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94"/>
          <p:cNvSpPr txBox="1"/>
          <p:nvPr/>
        </p:nvSpPr>
        <p:spPr>
          <a:xfrm>
            <a:off x="633484" y="4564832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95"/>
          <p:cNvSpPr txBox="1"/>
          <p:nvPr/>
        </p:nvSpPr>
        <p:spPr>
          <a:xfrm>
            <a:off x="633484" y="4976180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96"/>
          <p:cNvSpPr txBox="1"/>
          <p:nvPr/>
        </p:nvSpPr>
        <p:spPr>
          <a:xfrm>
            <a:off x="633484" y="5387529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97"/>
          <p:cNvSpPr txBox="1"/>
          <p:nvPr/>
        </p:nvSpPr>
        <p:spPr>
          <a:xfrm>
            <a:off x="633484" y="5798877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3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98"/>
          <p:cNvSpPr txBox="1"/>
          <p:nvPr/>
        </p:nvSpPr>
        <p:spPr>
          <a:xfrm>
            <a:off x="1137379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99"/>
          <p:cNvSpPr txBox="1"/>
          <p:nvPr/>
        </p:nvSpPr>
        <p:spPr>
          <a:xfrm>
            <a:off x="10341802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00"/>
          <p:cNvSpPr txBox="1"/>
          <p:nvPr/>
        </p:nvSpPr>
        <p:spPr>
          <a:xfrm>
            <a:off x="2287931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101"/>
          <p:cNvSpPr txBox="1"/>
          <p:nvPr/>
        </p:nvSpPr>
        <p:spPr>
          <a:xfrm>
            <a:off x="3438484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02"/>
          <p:cNvSpPr txBox="1"/>
          <p:nvPr/>
        </p:nvSpPr>
        <p:spPr>
          <a:xfrm>
            <a:off x="4589037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103"/>
          <p:cNvSpPr txBox="1"/>
          <p:nvPr/>
        </p:nvSpPr>
        <p:spPr>
          <a:xfrm>
            <a:off x="5739590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104"/>
          <p:cNvSpPr txBox="1"/>
          <p:nvPr/>
        </p:nvSpPr>
        <p:spPr>
          <a:xfrm>
            <a:off x="6890142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105"/>
          <p:cNvSpPr txBox="1"/>
          <p:nvPr/>
        </p:nvSpPr>
        <p:spPr>
          <a:xfrm>
            <a:off x="8040695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106"/>
          <p:cNvSpPr txBox="1"/>
          <p:nvPr/>
        </p:nvSpPr>
        <p:spPr>
          <a:xfrm>
            <a:off x="9191248" y="3343978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584244" y="2162137"/>
            <a:ext cx="6162371" cy="697954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567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3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 3"/>
          <p:cNvGrpSpPr/>
          <p:nvPr/>
        </p:nvGrpSpPr>
        <p:grpSpPr>
          <a:xfrm>
            <a:off x="1162060" y="2143743"/>
            <a:ext cx="2220383" cy="1019350"/>
            <a:chOff x="1229625" y="1148243"/>
            <a:chExt cx="2349482" cy="1078783"/>
          </a:xfrm>
        </p:grpSpPr>
        <p:sp>
          <p:nvSpPr>
            <p:cNvPr id="76" name="矩形 75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rgbClr val="AAD7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77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rgbClr val="FFFFFF"/>
            </a:solidFill>
            <a:effectLst/>
          </p:grpSpPr>
          <p:sp>
            <p:nvSpPr>
              <p:cNvPr id="79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srgbClr val="000000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srgbClr val="000000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srgbClr val="000000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srgbClr val="000000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srgbClr val="000000"/>
                  </a:solidFill>
                  <a:latin typeface="Century Gothic"/>
                  <a:ea typeface="微软雅黑"/>
                </a:endParaRPr>
              </a:p>
            </p:txBody>
          </p:sp>
        </p:grpSp>
        <p:sp>
          <p:nvSpPr>
            <p:cNvPr id="78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b="1" kern="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84" name="矩形 83"/>
          <p:cNvSpPr/>
          <p:nvPr/>
        </p:nvSpPr>
        <p:spPr>
          <a:xfrm>
            <a:off x="1567200" y="3795715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61710" y="3795027"/>
            <a:ext cx="636800" cy="216006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6" name="等腰三角形 44"/>
          <p:cNvSpPr/>
          <p:nvPr/>
        </p:nvSpPr>
        <p:spPr>
          <a:xfrm>
            <a:off x="1740028" y="3923137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728629" y="4213011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723139" y="4212323"/>
            <a:ext cx="2315328" cy="216694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9" name="等腰三角形 44"/>
          <p:cNvSpPr/>
          <p:nvPr/>
        </p:nvSpPr>
        <p:spPr>
          <a:xfrm>
            <a:off x="4198959" y="4340433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198510" y="4602265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193020" y="4601577"/>
            <a:ext cx="636800" cy="216006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2" name="等腰三角形 44"/>
          <p:cNvSpPr/>
          <p:nvPr/>
        </p:nvSpPr>
        <p:spPr>
          <a:xfrm>
            <a:off x="3632970" y="4729687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038467" y="5022406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032977" y="5021718"/>
            <a:ext cx="1566255" cy="216694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5" name="等腰三角形 44"/>
          <p:cNvSpPr/>
          <p:nvPr/>
        </p:nvSpPr>
        <p:spPr>
          <a:xfrm>
            <a:off x="6884228" y="5149829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194934" y="5427826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189444" y="5427138"/>
            <a:ext cx="636800" cy="216006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44"/>
          <p:cNvSpPr/>
          <p:nvPr/>
        </p:nvSpPr>
        <p:spPr>
          <a:xfrm>
            <a:off x="6367762" y="5555248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117751" y="5827194"/>
            <a:ext cx="3691522" cy="216006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112261" y="5826506"/>
            <a:ext cx="2365386" cy="216694"/>
          </a:xfrm>
          <a:prstGeom prst="rect">
            <a:avLst/>
          </a:prstGeom>
          <a:solidFill>
            <a:srgbClr val="32AE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1" name="等腰三角形 44"/>
          <p:cNvSpPr/>
          <p:nvPr/>
        </p:nvSpPr>
        <p:spPr>
          <a:xfrm>
            <a:off x="8637722" y="5954616"/>
            <a:ext cx="184534" cy="144969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3984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表格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273531"/>
              </p:ext>
            </p:extLst>
          </p:nvPr>
        </p:nvGraphicFramePr>
        <p:xfrm>
          <a:off x="1567200" y="3421374"/>
          <a:ext cx="9242072" cy="2430984"/>
        </p:xfrm>
        <a:graphic>
          <a:graphicData uri="http://schemas.openxmlformats.org/drawingml/2006/table">
            <a:tbl>
              <a:tblPr firstRow="1" bandRow="1"/>
              <a:tblGrid>
                <a:gridCol w="1155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525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516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700" dirty="0"/>
                    </a:p>
                  </a:txBody>
                  <a:tcPr marL="86416" marR="86416" marT="43201" marB="43201">
                    <a:lnL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8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矩形 52"/>
          <p:cNvSpPr/>
          <p:nvPr/>
        </p:nvSpPr>
        <p:spPr>
          <a:xfrm>
            <a:off x="1495787" y="6287652"/>
            <a:ext cx="180997" cy="180970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87"/>
          <p:cNvSpPr txBox="1"/>
          <p:nvPr/>
        </p:nvSpPr>
        <p:spPr>
          <a:xfrm>
            <a:off x="1746314" y="6203644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55" name="矩形 54"/>
          <p:cNvSpPr/>
          <p:nvPr/>
        </p:nvSpPr>
        <p:spPr>
          <a:xfrm>
            <a:off x="3382443" y="6287652"/>
            <a:ext cx="180997" cy="1809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89"/>
          <p:cNvSpPr txBox="1"/>
          <p:nvPr/>
        </p:nvSpPr>
        <p:spPr>
          <a:xfrm>
            <a:off x="3632971" y="6203644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57" name="等腰三角形 56"/>
          <p:cNvSpPr/>
          <p:nvPr/>
        </p:nvSpPr>
        <p:spPr>
          <a:xfrm>
            <a:off x="5222227" y="6305652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8" name="文本框 91"/>
          <p:cNvSpPr txBox="1"/>
          <p:nvPr/>
        </p:nvSpPr>
        <p:spPr>
          <a:xfrm>
            <a:off x="5406761" y="6194155"/>
            <a:ext cx="1028756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59" name="文本框 92"/>
          <p:cNvSpPr txBox="1"/>
          <p:nvPr/>
        </p:nvSpPr>
        <p:spPr>
          <a:xfrm>
            <a:off x="633484" y="3454103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3"/>
          <p:cNvSpPr txBox="1"/>
          <p:nvPr/>
        </p:nvSpPr>
        <p:spPr>
          <a:xfrm>
            <a:off x="633484" y="3865451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94"/>
          <p:cNvSpPr txBox="1"/>
          <p:nvPr/>
        </p:nvSpPr>
        <p:spPr>
          <a:xfrm>
            <a:off x="633484" y="4276800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95"/>
          <p:cNvSpPr txBox="1"/>
          <p:nvPr/>
        </p:nvSpPr>
        <p:spPr>
          <a:xfrm>
            <a:off x="633484" y="4688148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96"/>
          <p:cNvSpPr txBox="1"/>
          <p:nvPr/>
        </p:nvSpPr>
        <p:spPr>
          <a:xfrm>
            <a:off x="633484" y="5099497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97"/>
          <p:cNvSpPr txBox="1"/>
          <p:nvPr/>
        </p:nvSpPr>
        <p:spPr>
          <a:xfrm>
            <a:off x="633484" y="5510845"/>
            <a:ext cx="645111" cy="290821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98"/>
          <p:cNvSpPr txBox="1"/>
          <p:nvPr/>
        </p:nvSpPr>
        <p:spPr>
          <a:xfrm>
            <a:off x="1137379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99"/>
          <p:cNvSpPr txBox="1"/>
          <p:nvPr/>
        </p:nvSpPr>
        <p:spPr>
          <a:xfrm>
            <a:off x="10341802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00"/>
          <p:cNvSpPr txBox="1"/>
          <p:nvPr/>
        </p:nvSpPr>
        <p:spPr>
          <a:xfrm>
            <a:off x="2287931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101"/>
          <p:cNvSpPr txBox="1"/>
          <p:nvPr/>
        </p:nvSpPr>
        <p:spPr>
          <a:xfrm>
            <a:off x="3438484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02"/>
          <p:cNvSpPr txBox="1"/>
          <p:nvPr/>
        </p:nvSpPr>
        <p:spPr>
          <a:xfrm>
            <a:off x="4589037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103"/>
          <p:cNvSpPr txBox="1"/>
          <p:nvPr/>
        </p:nvSpPr>
        <p:spPr>
          <a:xfrm>
            <a:off x="5739590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104"/>
          <p:cNvSpPr txBox="1"/>
          <p:nvPr/>
        </p:nvSpPr>
        <p:spPr>
          <a:xfrm>
            <a:off x="6890142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105"/>
          <p:cNvSpPr txBox="1"/>
          <p:nvPr/>
        </p:nvSpPr>
        <p:spPr>
          <a:xfrm>
            <a:off x="8040695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106"/>
          <p:cNvSpPr txBox="1"/>
          <p:nvPr/>
        </p:nvSpPr>
        <p:spPr>
          <a:xfrm>
            <a:off x="9191248" y="3055946"/>
            <a:ext cx="859642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584244" y="1874105"/>
            <a:ext cx="6162371" cy="697954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567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3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3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 3"/>
          <p:cNvGrpSpPr/>
          <p:nvPr/>
        </p:nvGrpSpPr>
        <p:grpSpPr>
          <a:xfrm>
            <a:off x="1162060" y="1855711"/>
            <a:ext cx="2220383" cy="1019350"/>
            <a:chOff x="1229625" y="1148243"/>
            <a:chExt cx="2349482" cy="1078783"/>
          </a:xfrm>
        </p:grpSpPr>
        <p:sp>
          <p:nvSpPr>
            <p:cNvPr id="76" name="矩形 75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rgbClr val="A564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77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ysClr val="window" lastClr="FFFFFF"/>
            </a:solidFill>
            <a:effectLst/>
          </p:grpSpPr>
          <p:sp>
            <p:nvSpPr>
              <p:cNvPr id="79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700" kern="0" smtClean="0">
                  <a:solidFill>
                    <a:prstClr val="black"/>
                  </a:solidFill>
                  <a:latin typeface="Century Gothic"/>
                  <a:ea typeface="微软雅黑"/>
                </a:endParaRPr>
              </a:p>
            </p:txBody>
          </p:sp>
        </p:grpSp>
        <p:sp>
          <p:nvSpPr>
            <p:cNvPr id="78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84" name="矩形 83"/>
          <p:cNvSpPr/>
          <p:nvPr/>
        </p:nvSpPr>
        <p:spPr>
          <a:xfrm>
            <a:off x="1567200" y="3507683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61710" y="3506995"/>
            <a:ext cx="636800" cy="216006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6" name="等腰三角形 44"/>
          <p:cNvSpPr/>
          <p:nvPr/>
        </p:nvSpPr>
        <p:spPr>
          <a:xfrm>
            <a:off x="1740028" y="3635105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728629" y="3924979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723139" y="3924291"/>
            <a:ext cx="2315328" cy="216694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9" name="等腰三角形 44"/>
          <p:cNvSpPr/>
          <p:nvPr/>
        </p:nvSpPr>
        <p:spPr>
          <a:xfrm>
            <a:off x="4198959" y="4052401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198510" y="4314233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193020" y="4313545"/>
            <a:ext cx="636800" cy="216006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2" name="等腰三角形 44"/>
          <p:cNvSpPr/>
          <p:nvPr/>
        </p:nvSpPr>
        <p:spPr>
          <a:xfrm>
            <a:off x="3632970" y="4441655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038467" y="4734374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032977" y="4733686"/>
            <a:ext cx="1566255" cy="216694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5" name="等腰三角形 44"/>
          <p:cNvSpPr/>
          <p:nvPr/>
        </p:nvSpPr>
        <p:spPr>
          <a:xfrm>
            <a:off x="6884228" y="4861797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194934" y="5139794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189444" y="5139106"/>
            <a:ext cx="636800" cy="216006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44"/>
          <p:cNvSpPr/>
          <p:nvPr/>
        </p:nvSpPr>
        <p:spPr>
          <a:xfrm>
            <a:off x="6367762" y="5267216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117751" y="5539162"/>
            <a:ext cx="3691522" cy="21600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112261" y="5538474"/>
            <a:ext cx="2365386" cy="216694"/>
          </a:xfrm>
          <a:prstGeom prst="rect">
            <a:avLst/>
          </a:prstGeom>
          <a:solidFill>
            <a:srgbClr val="F0A2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1" name="等腰三角形 44"/>
          <p:cNvSpPr/>
          <p:nvPr/>
        </p:nvSpPr>
        <p:spPr>
          <a:xfrm>
            <a:off x="8637722" y="5666584"/>
            <a:ext cx="184534" cy="144969"/>
          </a:xfrm>
          <a:prstGeom prst="triangle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8555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536</Words>
  <Application>Microsoft Office PowerPoint</Application>
  <PresentationFormat>自定义</PresentationFormat>
  <Paragraphs>77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2019-08-28T04:23:13Z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