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表格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676848"/>
              </p:ext>
            </p:extLst>
          </p:nvPr>
        </p:nvGraphicFramePr>
        <p:xfrm>
          <a:off x="825722" y="2435726"/>
          <a:ext cx="9933115" cy="3977640"/>
        </p:xfrm>
        <a:graphic>
          <a:graphicData uri="http://schemas.openxmlformats.org/drawingml/2006/table">
            <a:tbl>
              <a:tblPr firstRow="1" bandRow="1"/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0" name="文本框 54"/>
          <p:cNvSpPr txBox="1"/>
          <p:nvPr/>
        </p:nvSpPr>
        <p:spPr>
          <a:xfrm>
            <a:off x="72405" y="201612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55"/>
          <p:cNvSpPr txBox="1"/>
          <p:nvPr/>
        </p:nvSpPr>
        <p:spPr>
          <a:xfrm>
            <a:off x="5038962" y="201612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56"/>
          <p:cNvSpPr txBox="1"/>
          <p:nvPr/>
        </p:nvSpPr>
        <p:spPr>
          <a:xfrm>
            <a:off x="10022318" y="201612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25721" y="2497442"/>
            <a:ext cx="2028981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825720" y="2518492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43934" y="2905186"/>
            <a:ext cx="4725914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2343933" y="2926236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343934" y="3312930"/>
            <a:ext cx="4725914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8" name="右箭头 37"/>
          <p:cNvSpPr/>
          <p:nvPr/>
        </p:nvSpPr>
        <p:spPr>
          <a:xfrm>
            <a:off x="2343933" y="3333980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163088" y="3735332"/>
            <a:ext cx="3323449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0" name="右箭头 39"/>
          <p:cNvSpPr/>
          <p:nvPr/>
        </p:nvSpPr>
        <p:spPr>
          <a:xfrm>
            <a:off x="4163087" y="3756382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163088" y="4169309"/>
            <a:ext cx="2382507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2" name="右箭头 41"/>
          <p:cNvSpPr/>
          <p:nvPr/>
        </p:nvSpPr>
        <p:spPr>
          <a:xfrm>
            <a:off x="4163087" y="4190359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86538" y="4588628"/>
            <a:ext cx="1838704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4" name="右箭头 43"/>
          <p:cNvSpPr/>
          <p:nvPr/>
        </p:nvSpPr>
        <p:spPr>
          <a:xfrm>
            <a:off x="7486537" y="4609678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503327" y="4990431"/>
            <a:ext cx="3255509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7503327" y="5011481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490282" y="5409299"/>
            <a:ext cx="2497762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7490281" y="5430349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486537" y="5823345"/>
            <a:ext cx="2432198" cy="289979"/>
          </a:xfrm>
          <a:prstGeom prst="rect">
            <a:avLst/>
          </a:prstGeom>
          <a:solidFill>
            <a:srgbClr val="2683C6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50" name="右箭头 49"/>
          <p:cNvSpPr/>
          <p:nvPr/>
        </p:nvSpPr>
        <p:spPr>
          <a:xfrm>
            <a:off x="7486536" y="5844395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grpSp>
        <p:nvGrpSpPr>
          <p:cNvPr id="51" name="组 5"/>
          <p:cNvGrpSpPr/>
          <p:nvPr/>
        </p:nvGrpSpPr>
        <p:grpSpPr>
          <a:xfrm>
            <a:off x="944076" y="5430349"/>
            <a:ext cx="876779" cy="677108"/>
            <a:chOff x="1282025" y="4869919"/>
            <a:chExt cx="876779" cy="677108"/>
          </a:xfrm>
        </p:grpSpPr>
        <p:sp>
          <p:nvSpPr>
            <p:cNvPr id="52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rgbClr val="2683C6">
                <a:lumMod val="40000"/>
                <a:lumOff val="6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rgbClr val="1CADE4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4" name="直接箭头连接符 75"/>
          <p:cNvCxnSpPr/>
          <p:nvPr/>
        </p:nvCxnSpPr>
        <p:spPr>
          <a:xfrm>
            <a:off x="6979614" y="2417044"/>
            <a:ext cx="13063" cy="3769270"/>
          </a:xfrm>
          <a:prstGeom prst="straightConnector1">
            <a:avLst/>
          </a:prstGeom>
          <a:noFill/>
          <a:ln w="12700" cap="flat" cmpd="sng" algn="ctr">
            <a:solidFill>
              <a:srgbClr val="27CED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5" name="文本框 82"/>
          <p:cNvSpPr txBox="1"/>
          <p:nvPr/>
        </p:nvSpPr>
        <p:spPr>
          <a:xfrm>
            <a:off x="6384226" y="6280658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27CE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val="3997881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表格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12414"/>
              </p:ext>
            </p:extLst>
          </p:nvPr>
        </p:nvGraphicFramePr>
        <p:xfrm>
          <a:off x="753714" y="2363718"/>
          <a:ext cx="9933115" cy="3977640"/>
        </p:xfrm>
        <a:graphic>
          <a:graphicData uri="http://schemas.openxmlformats.org/drawingml/2006/table">
            <a:tbl>
              <a:tblPr firstRow="1" bandRow="1"/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0" name="文本框 54"/>
          <p:cNvSpPr txBox="1"/>
          <p:nvPr/>
        </p:nvSpPr>
        <p:spPr>
          <a:xfrm>
            <a:off x="397" y="1944117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55"/>
          <p:cNvSpPr txBox="1"/>
          <p:nvPr/>
        </p:nvSpPr>
        <p:spPr>
          <a:xfrm>
            <a:off x="4966954" y="1944117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56"/>
          <p:cNvSpPr txBox="1"/>
          <p:nvPr/>
        </p:nvSpPr>
        <p:spPr>
          <a:xfrm>
            <a:off x="9950310" y="1944117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53713" y="2425434"/>
            <a:ext cx="2028981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753712" y="2446484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271926" y="2833178"/>
            <a:ext cx="4725914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2271925" y="2854228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271926" y="3240922"/>
            <a:ext cx="4725914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38" name="右箭头 37"/>
          <p:cNvSpPr/>
          <p:nvPr/>
        </p:nvSpPr>
        <p:spPr>
          <a:xfrm>
            <a:off x="2271925" y="3261972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091080" y="3663324"/>
            <a:ext cx="3323449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0" name="右箭头 39"/>
          <p:cNvSpPr/>
          <p:nvPr/>
        </p:nvSpPr>
        <p:spPr>
          <a:xfrm>
            <a:off x="4091079" y="3684374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091080" y="4097301"/>
            <a:ext cx="2382507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2" name="右箭头 41"/>
          <p:cNvSpPr/>
          <p:nvPr/>
        </p:nvSpPr>
        <p:spPr>
          <a:xfrm>
            <a:off x="4091079" y="4118351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14530" y="4516620"/>
            <a:ext cx="1838704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4" name="右箭头 43"/>
          <p:cNvSpPr/>
          <p:nvPr/>
        </p:nvSpPr>
        <p:spPr>
          <a:xfrm>
            <a:off x="7414529" y="4537670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31319" y="4918423"/>
            <a:ext cx="3255509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7431319" y="4939473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418274" y="5337291"/>
            <a:ext cx="2497762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7418273" y="5358341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414529" y="5751337"/>
            <a:ext cx="2432198" cy="289979"/>
          </a:xfrm>
          <a:prstGeom prst="rect">
            <a:avLst/>
          </a:prstGeom>
          <a:solidFill>
            <a:srgbClr val="AAD76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sp>
        <p:nvSpPr>
          <p:cNvPr id="50" name="右箭头 49"/>
          <p:cNvSpPr/>
          <p:nvPr/>
        </p:nvSpPr>
        <p:spPr>
          <a:xfrm>
            <a:off x="7414528" y="5772387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srgbClr val="FFFFFF"/>
              </a:solidFill>
              <a:latin typeface="Calibri"/>
              <a:ea typeface="微软雅黑"/>
            </a:endParaRPr>
          </a:p>
        </p:txBody>
      </p:sp>
      <p:grpSp>
        <p:nvGrpSpPr>
          <p:cNvPr id="51" name="组 5"/>
          <p:cNvGrpSpPr/>
          <p:nvPr/>
        </p:nvGrpSpPr>
        <p:grpSpPr>
          <a:xfrm>
            <a:off x="872068" y="5358341"/>
            <a:ext cx="876779" cy="677108"/>
            <a:chOff x="1282025" y="4869919"/>
            <a:chExt cx="876779" cy="677108"/>
          </a:xfrm>
        </p:grpSpPr>
        <p:sp>
          <p:nvSpPr>
            <p:cNvPr id="52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rgbClr val="AAD764">
                <a:lumMod val="40000"/>
                <a:lumOff val="6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rgbClr val="32AE9A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4" name="直接箭头连接符 75"/>
          <p:cNvCxnSpPr/>
          <p:nvPr/>
        </p:nvCxnSpPr>
        <p:spPr>
          <a:xfrm>
            <a:off x="6907606" y="2345036"/>
            <a:ext cx="13063" cy="3769270"/>
          </a:xfrm>
          <a:prstGeom prst="straightConnector1">
            <a:avLst/>
          </a:prstGeom>
          <a:noFill/>
          <a:ln w="12700" cap="flat" cmpd="sng" algn="ctr">
            <a:solidFill>
              <a:srgbClr val="F8C136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5" name="文本框 82"/>
          <p:cNvSpPr txBox="1"/>
          <p:nvPr/>
        </p:nvSpPr>
        <p:spPr>
          <a:xfrm>
            <a:off x="6312218" y="6208650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F8C1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val="210475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表格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712419"/>
              </p:ext>
            </p:extLst>
          </p:nvPr>
        </p:nvGraphicFramePr>
        <p:xfrm>
          <a:off x="818448" y="2266357"/>
          <a:ext cx="9933115" cy="3977640"/>
        </p:xfrm>
        <a:graphic>
          <a:graphicData uri="http://schemas.openxmlformats.org/drawingml/2006/table">
            <a:tbl>
              <a:tblPr firstRow="1" bandRow="1"/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0" name="文本框 54"/>
          <p:cNvSpPr txBox="1"/>
          <p:nvPr/>
        </p:nvSpPr>
        <p:spPr>
          <a:xfrm>
            <a:off x="65131" y="1846756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55"/>
          <p:cNvSpPr txBox="1"/>
          <p:nvPr/>
        </p:nvSpPr>
        <p:spPr>
          <a:xfrm>
            <a:off x="5031688" y="1846756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56"/>
          <p:cNvSpPr txBox="1"/>
          <p:nvPr/>
        </p:nvSpPr>
        <p:spPr>
          <a:xfrm>
            <a:off x="10015044" y="1846756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18447" y="2328073"/>
            <a:ext cx="2028981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818446" y="2349123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36660" y="2735817"/>
            <a:ext cx="4725914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2336659" y="2756867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336660" y="3143561"/>
            <a:ext cx="4725914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8" name="右箭头 37"/>
          <p:cNvSpPr/>
          <p:nvPr/>
        </p:nvSpPr>
        <p:spPr>
          <a:xfrm>
            <a:off x="2336659" y="3164611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155814" y="3565963"/>
            <a:ext cx="3323449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0" name="右箭头 39"/>
          <p:cNvSpPr/>
          <p:nvPr/>
        </p:nvSpPr>
        <p:spPr>
          <a:xfrm>
            <a:off x="4155813" y="3587013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155814" y="3999940"/>
            <a:ext cx="2382507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2" name="右箭头 41"/>
          <p:cNvSpPr/>
          <p:nvPr/>
        </p:nvSpPr>
        <p:spPr>
          <a:xfrm>
            <a:off x="4155813" y="4020990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79264" y="4419259"/>
            <a:ext cx="1838704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4" name="右箭头 43"/>
          <p:cNvSpPr/>
          <p:nvPr/>
        </p:nvSpPr>
        <p:spPr>
          <a:xfrm>
            <a:off x="7479263" y="4440309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96053" y="4821062"/>
            <a:ext cx="3255509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7496053" y="4842112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483008" y="5239930"/>
            <a:ext cx="2497762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7483007" y="5260980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479263" y="5653976"/>
            <a:ext cx="2432198" cy="289979"/>
          </a:xfrm>
          <a:prstGeom prst="rect">
            <a:avLst/>
          </a:prstGeom>
          <a:solidFill>
            <a:srgbClr val="A5644E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50" name="右箭头 49"/>
          <p:cNvSpPr/>
          <p:nvPr/>
        </p:nvSpPr>
        <p:spPr>
          <a:xfrm>
            <a:off x="7479262" y="5675026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grpSp>
        <p:nvGrpSpPr>
          <p:cNvPr id="51" name="组 5"/>
          <p:cNvGrpSpPr/>
          <p:nvPr/>
        </p:nvGrpSpPr>
        <p:grpSpPr>
          <a:xfrm>
            <a:off x="936802" y="5260980"/>
            <a:ext cx="876779" cy="677108"/>
            <a:chOff x="1282025" y="4869919"/>
            <a:chExt cx="876779" cy="677108"/>
          </a:xfrm>
        </p:grpSpPr>
        <p:sp>
          <p:nvSpPr>
            <p:cNvPr id="52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rgbClr val="A5644E">
                <a:lumMod val="40000"/>
                <a:lumOff val="6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rgbClr val="F0A22E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4" name="直接箭头连接符 75"/>
          <p:cNvCxnSpPr/>
          <p:nvPr/>
        </p:nvCxnSpPr>
        <p:spPr>
          <a:xfrm>
            <a:off x="6972340" y="2247675"/>
            <a:ext cx="13063" cy="3769270"/>
          </a:xfrm>
          <a:prstGeom prst="straightConnector1">
            <a:avLst/>
          </a:prstGeom>
          <a:noFill/>
          <a:ln w="12700" cap="flat" cmpd="sng" algn="ctr">
            <a:solidFill>
              <a:srgbClr val="B58B8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5" name="文本框 82"/>
          <p:cNvSpPr txBox="1"/>
          <p:nvPr/>
        </p:nvSpPr>
        <p:spPr>
          <a:xfrm>
            <a:off x="6376952" y="6111289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B58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val="198866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272</Words>
  <Application>Microsoft Office PowerPoint</Application>
  <PresentationFormat>自定义</PresentationFormat>
  <Paragraphs>35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2019-08-28T04:23:30Z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