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1133675" y="2050387"/>
            <a:ext cx="1334915" cy="4266644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718984"/>
              </p:ext>
            </p:extLst>
          </p:nvPr>
        </p:nvGraphicFramePr>
        <p:xfrm>
          <a:off x="2617607" y="2050387"/>
          <a:ext cx="8569568" cy="4297472"/>
        </p:xfrm>
        <a:graphic>
          <a:graphicData uri="http://schemas.openxmlformats.org/drawingml/2006/table">
            <a:tbl>
              <a:tblPr firstRow="1" bandRow="1"/>
              <a:tblGrid>
                <a:gridCol w="6121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48" name="五边形 47"/>
          <p:cNvSpPr/>
          <p:nvPr/>
        </p:nvSpPr>
        <p:spPr>
          <a:xfrm>
            <a:off x="2468589" y="2682811"/>
            <a:ext cx="2068716" cy="463131"/>
          </a:xfrm>
          <a:prstGeom prst="homePlate">
            <a:avLst>
              <a:gd name="adj" fmla="val 40243"/>
            </a:avLst>
          </a:prstGeom>
          <a:solidFill>
            <a:srgbClr val="FFCA08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49" name="组 7"/>
          <p:cNvGrpSpPr/>
          <p:nvPr/>
        </p:nvGrpSpPr>
        <p:grpSpPr>
          <a:xfrm>
            <a:off x="595259" y="2682809"/>
            <a:ext cx="2008533" cy="597666"/>
            <a:chOff x="445310" y="1356246"/>
            <a:chExt cx="1506596" cy="448308"/>
          </a:xfrm>
        </p:grpSpPr>
        <p:sp>
          <p:nvSpPr>
            <p:cNvPr id="50" name="五边形 49"/>
            <p:cNvSpPr/>
            <p:nvPr/>
          </p:nvSpPr>
          <p:spPr>
            <a:xfrm flipH="1">
              <a:off x="445310" y="1356246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FFCA08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1" name="平行四边形 50"/>
            <p:cNvSpPr/>
            <p:nvPr/>
          </p:nvSpPr>
          <p:spPr>
            <a:xfrm rot="16200000" flipH="1">
              <a:off x="628983" y="147502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2" name="平行四边形 51"/>
            <p:cNvSpPr/>
            <p:nvPr/>
          </p:nvSpPr>
          <p:spPr>
            <a:xfrm rot="5400000">
              <a:off x="1731716" y="147502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745657" y="1457161"/>
              <a:ext cx="1206249" cy="347393"/>
            </a:xfrm>
            <a:prstGeom prst="rect">
              <a:avLst/>
            </a:prstGeom>
            <a:solidFill>
              <a:srgbClr val="FFCA08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12"/>
            <p:cNvSpPr txBox="1"/>
            <p:nvPr/>
          </p:nvSpPr>
          <p:spPr>
            <a:xfrm>
              <a:off x="849912" y="1466000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1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五边形 54"/>
          <p:cNvSpPr/>
          <p:nvPr/>
        </p:nvSpPr>
        <p:spPr>
          <a:xfrm>
            <a:off x="2468590" y="3337881"/>
            <a:ext cx="3177105" cy="463131"/>
          </a:xfrm>
          <a:prstGeom prst="homePlate">
            <a:avLst>
              <a:gd name="adj" fmla="val 40243"/>
            </a:avLst>
          </a:prstGeom>
          <a:solidFill>
            <a:srgbClr val="F8931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56" name="组 14"/>
          <p:cNvGrpSpPr/>
          <p:nvPr/>
        </p:nvGrpSpPr>
        <p:grpSpPr>
          <a:xfrm>
            <a:off x="595259" y="3337878"/>
            <a:ext cx="2008533" cy="597666"/>
            <a:chOff x="445310" y="1847612"/>
            <a:chExt cx="1506596" cy="448308"/>
          </a:xfrm>
        </p:grpSpPr>
        <p:sp>
          <p:nvSpPr>
            <p:cNvPr id="57" name="五边形 56"/>
            <p:cNvSpPr/>
            <p:nvPr/>
          </p:nvSpPr>
          <p:spPr>
            <a:xfrm flipH="1">
              <a:off x="445310" y="184761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F8931D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8" name="平行四边形 57"/>
            <p:cNvSpPr/>
            <p:nvPr/>
          </p:nvSpPr>
          <p:spPr>
            <a:xfrm rot="16200000" flipH="1">
              <a:off x="628983" y="196638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9" name="平行四边形 58"/>
            <p:cNvSpPr/>
            <p:nvPr/>
          </p:nvSpPr>
          <p:spPr>
            <a:xfrm rot="5400000">
              <a:off x="1731716" y="196638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745657" y="1948527"/>
              <a:ext cx="1206249" cy="347393"/>
            </a:xfrm>
            <a:prstGeom prst="rect">
              <a:avLst/>
            </a:prstGeom>
            <a:solidFill>
              <a:srgbClr val="F8931D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19"/>
            <p:cNvSpPr txBox="1"/>
            <p:nvPr/>
          </p:nvSpPr>
          <p:spPr>
            <a:xfrm>
              <a:off x="849912" y="195736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五边形 61"/>
          <p:cNvSpPr/>
          <p:nvPr/>
        </p:nvSpPr>
        <p:spPr>
          <a:xfrm>
            <a:off x="2468589" y="4000655"/>
            <a:ext cx="4425651" cy="463131"/>
          </a:xfrm>
          <a:prstGeom prst="homePlate">
            <a:avLst>
              <a:gd name="adj" fmla="val 40243"/>
            </a:avLst>
          </a:prstGeom>
          <a:solidFill>
            <a:srgbClr val="CE8D3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63" name="组 21"/>
          <p:cNvGrpSpPr/>
          <p:nvPr/>
        </p:nvGrpSpPr>
        <p:grpSpPr>
          <a:xfrm>
            <a:off x="595259" y="4000651"/>
            <a:ext cx="2008533" cy="597666"/>
            <a:chOff x="445310" y="2344757"/>
            <a:chExt cx="1506596" cy="448308"/>
          </a:xfrm>
        </p:grpSpPr>
        <p:sp>
          <p:nvSpPr>
            <p:cNvPr id="64" name="五边形 63"/>
            <p:cNvSpPr/>
            <p:nvPr/>
          </p:nvSpPr>
          <p:spPr>
            <a:xfrm flipH="1">
              <a:off x="445310" y="2344757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CE8D3E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 rot="16200000" flipH="1">
              <a:off x="628983" y="246353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6" name="平行四边形 65"/>
            <p:cNvSpPr/>
            <p:nvPr/>
          </p:nvSpPr>
          <p:spPr>
            <a:xfrm rot="5400000">
              <a:off x="1731716" y="2463534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745657" y="2445672"/>
              <a:ext cx="1206249" cy="347393"/>
            </a:xfrm>
            <a:prstGeom prst="rect">
              <a:avLst/>
            </a:prstGeom>
            <a:solidFill>
              <a:srgbClr val="CE8D3E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26"/>
            <p:cNvSpPr txBox="1"/>
            <p:nvPr/>
          </p:nvSpPr>
          <p:spPr>
            <a:xfrm>
              <a:off x="849912" y="2454511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3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69" name="五边形 68"/>
          <p:cNvSpPr/>
          <p:nvPr/>
        </p:nvSpPr>
        <p:spPr>
          <a:xfrm>
            <a:off x="2468590" y="4657993"/>
            <a:ext cx="5657091" cy="463131"/>
          </a:xfrm>
          <a:prstGeom prst="homePlate">
            <a:avLst>
              <a:gd name="adj" fmla="val 40243"/>
            </a:avLst>
          </a:prstGeom>
          <a:solidFill>
            <a:srgbClr val="EC701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70" name="组 28"/>
          <p:cNvGrpSpPr/>
          <p:nvPr/>
        </p:nvGrpSpPr>
        <p:grpSpPr>
          <a:xfrm>
            <a:off x="595259" y="4657990"/>
            <a:ext cx="2008533" cy="597666"/>
            <a:chOff x="445310" y="2837825"/>
            <a:chExt cx="1506596" cy="448308"/>
          </a:xfrm>
        </p:grpSpPr>
        <p:sp>
          <p:nvSpPr>
            <p:cNvPr id="71" name="五边形 70"/>
            <p:cNvSpPr/>
            <p:nvPr/>
          </p:nvSpPr>
          <p:spPr>
            <a:xfrm flipH="1">
              <a:off x="445310" y="2837825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EC701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2" name="平行四边形 71"/>
            <p:cNvSpPr/>
            <p:nvPr/>
          </p:nvSpPr>
          <p:spPr>
            <a:xfrm rot="16200000" flipH="1">
              <a:off x="628983" y="2956601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3" name="平行四边形 72"/>
            <p:cNvSpPr/>
            <p:nvPr/>
          </p:nvSpPr>
          <p:spPr>
            <a:xfrm rot="5400000">
              <a:off x="1731716" y="295660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745657" y="2938740"/>
              <a:ext cx="1206249" cy="347393"/>
            </a:xfrm>
            <a:prstGeom prst="rect">
              <a:avLst/>
            </a:prstGeom>
            <a:solidFill>
              <a:srgbClr val="EC701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33"/>
            <p:cNvSpPr txBox="1"/>
            <p:nvPr/>
          </p:nvSpPr>
          <p:spPr>
            <a:xfrm>
              <a:off x="849912" y="2947579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76" name="五边形 75"/>
          <p:cNvSpPr/>
          <p:nvPr/>
        </p:nvSpPr>
        <p:spPr>
          <a:xfrm>
            <a:off x="2468589" y="5305998"/>
            <a:ext cx="6939843" cy="463131"/>
          </a:xfrm>
          <a:prstGeom prst="homePlate">
            <a:avLst>
              <a:gd name="adj" fmla="val 40243"/>
            </a:avLst>
          </a:prstGeom>
          <a:solidFill>
            <a:srgbClr val="E6482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77" name="组 35"/>
          <p:cNvGrpSpPr/>
          <p:nvPr/>
        </p:nvGrpSpPr>
        <p:grpSpPr>
          <a:xfrm>
            <a:off x="595259" y="5305996"/>
            <a:ext cx="2008533" cy="597666"/>
            <a:chOff x="445310" y="3323892"/>
            <a:chExt cx="1506596" cy="448308"/>
          </a:xfrm>
        </p:grpSpPr>
        <p:sp>
          <p:nvSpPr>
            <p:cNvPr id="78" name="五边形 77"/>
            <p:cNvSpPr/>
            <p:nvPr/>
          </p:nvSpPr>
          <p:spPr>
            <a:xfrm flipH="1">
              <a:off x="445310" y="332389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E6482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9" name="平行四边形 78"/>
            <p:cNvSpPr/>
            <p:nvPr/>
          </p:nvSpPr>
          <p:spPr>
            <a:xfrm rot="16200000" flipH="1">
              <a:off x="628983" y="344266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0" name="平行四边形 79"/>
            <p:cNvSpPr/>
            <p:nvPr/>
          </p:nvSpPr>
          <p:spPr>
            <a:xfrm rot="5400000">
              <a:off x="1731716" y="344266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45657" y="3424807"/>
              <a:ext cx="1206249" cy="347393"/>
            </a:xfrm>
            <a:prstGeom prst="rect">
              <a:avLst/>
            </a:prstGeom>
            <a:solidFill>
              <a:srgbClr val="E6482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2" name="文本框 40"/>
            <p:cNvSpPr txBox="1"/>
            <p:nvPr/>
          </p:nvSpPr>
          <p:spPr>
            <a:xfrm>
              <a:off x="849912" y="343364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五边形 82"/>
          <p:cNvSpPr/>
          <p:nvPr/>
        </p:nvSpPr>
        <p:spPr>
          <a:xfrm>
            <a:off x="2468589" y="5954965"/>
            <a:ext cx="8102870" cy="463131"/>
          </a:xfrm>
          <a:prstGeom prst="homePlate">
            <a:avLst>
              <a:gd name="adj" fmla="val 40243"/>
            </a:avLst>
          </a:prstGeom>
          <a:solidFill>
            <a:srgbClr val="9C6A6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84" name="组 42"/>
          <p:cNvGrpSpPr/>
          <p:nvPr/>
        </p:nvGrpSpPr>
        <p:grpSpPr>
          <a:xfrm>
            <a:off x="595259" y="5954963"/>
            <a:ext cx="2008533" cy="597666"/>
            <a:chOff x="445310" y="3810681"/>
            <a:chExt cx="1506596" cy="448308"/>
          </a:xfrm>
        </p:grpSpPr>
        <p:sp>
          <p:nvSpPr>
            <p:cNvPr id="85" name="五边形 84"/>
            <p:cNvSpPr/>
            <p:nvPr/>
          </p:nvSpPr>
          <p:spPr>
            <a:xfrm flipH="1">
              <a:off x="445310" y="3810681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9C6A6A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6" name="平行四边形 85"/>
            <p:cNvSpPr/>
            <p:nvPr/>
          </p:nvSpPr>
          <p:spPr>
            <a:xfrm rot="16200000" flipH="1">
              <a:off x="628983" y="3929457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7" name="平行四边形 86"/>
            <p:cNvSpPr/>
            <p:nvPr/>
          </p:nvSpPr>
          <p:spPr>
            <a:xfrm rot="5400000">
              <a:off x="1731716" y="392945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F8931D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745657" y="3911596"/>
              <a:ext cx="1206249" cy="347393"/>
            </a:xfrm>
            <a:prstGeom prst="rect">
              <a:avLst/>
            </a:prstGeom>
            <a:solidFill>
              <a:srgbClr val="9C6A6A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47"/>
            <p:cNvSpPr txBox="1"/>
            <p:nvPr/>
          </p:nvSpPr>
          <p:spPr>
            <a:xfrm>
              <a:off x="849912" y="3920435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649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1133675" y="2160141"/>
            <a:ext cx="1334915" cy="4266644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541249"/>
              </p:ext>
            </p:extLst>
          </p:nvPr>
        </p:nvGraphicFramePr>
        <p:xfrm>
          <a:off x="2617607" y="2160141"/>
          <a:ext cx="8569568" cy="4297472"/>
        </p:xfrm>
        <a:graphic>
          <a:graphicData uri="http://schemas.openxmlformats.org/drawingml/2006/table">
            <a:tbl>
              <a:tblPr firstRow="1" bandRow="1"/>
              <a:tblGrid>
                <a:gridCol w="6121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48" name="五边形 47"/>
          <p:cNvSpPr/>
          <p:nvPr/>
        </p:nvSpPr>
        <p:spPr>
          <a:xfrm>
            <a:off x="2468589" y="2792565"/>
            <a:ext cx="2068716" cy="463131"/>
          </a:xfrm>
          <a:prstGeom prst="homePlate">
            <a:avLst>
              <a:gd name="adj" fmla="val 40243"/>
            </a:avLst>
          </a:prstGeom>
          <a:solidFill>
            <a:srgbClr val="0F6FC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49" name="组 7"/>
          <p:cNvGrpSpPr/>
          <p:nvPr/>
        </p:nvGrpSpPr>
        <p:grpSpPr>
          <a:xfrm>
            <a:off x="595259" y="2792563"/>
            <a:ext cx="2008533" cy="597666"/>
            <a:chOff x="445310" y="1356246"/>
            <a:chExt cx="1506596" cy="448308"/>
          </a:xfrm>
        </p:grpSpPr>
        <p:sp>
          <p:nvSpPr>
            <p:cNvPr id="50" name="五边形 49"/>
            <p:cNvSpPr/>
            <p:nvPr/>
          </p:nvSpPr>
          <p:spPr>
            <a:xfrm flipH="1">
              <a:off x="445310" y="1356246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0F6FC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1" name="平行四边形 50"/>
            <p:cNvSpPr/>
            <p:nvPr/>
          </p:nvSpPr>
          <p:spPr>
            <a:xfrm rot="16200000" flipH="1">
              <a:off x="628983" y="147502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2" name="平行四边形 51"/>
            <p:cNvSpPr/>
            <p:nvPr/>
          </p:nvSpPr>
          <p:spPr>
            <a:xfrm rot="5400000">
              <a:off x="1731716" y="147502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745657" y="1457161"/>
              <a:ext cx="1206249" cy="347393"/>
            </a:xfrm>
            <a:prstGeom prst="rect">
              <a:avLst/>
            </a:prstGeom>
            <a:solidFill>
              <a:srgbClr val="0F6FC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12"/>
            <p:cNvSpPr txBox="1"/>
            <p:nvPr/>
          </p:nvSpPr>
          <p:spPr>
            <a:xfrm>
              <a:off x="849912" y="1466000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1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五边形 54"/>
          <p:cNvSpPr/>
          <p:nvPr/>
        </p:nvSpPr>
        <p:spPr>
          <a:xfrm>
            <a:off x="2468590" y="3447635"/>
            <a:ext cx="3177105" cy="463131"/>
          </a:xfrm>
          <a:prstGeom prst="homePlate">
            <a:avLst>
              <a:gd name="adj" fmla="val 40243"/>
            </a:avLst>
          </a:prstGeom>
          <a:solidFill>
            <a:srgbClr val="009DD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56" name="组 14"/>
          <p:cNvGrpSpPr/>
          <p:nvPr/>
        </p:nvGrpSpPr>
        <p:grpSpPr>
          <a:xfrm>
            <a:off x="595259" y="3447632"/>
            <a:ext cx="2008533" cy="597666"/>
            <a:chOff x="445310" y="1847612"/>
            <a:chExt cx="1506596" cy="448308"/>
          </a:xfrm>
        </p:grpSpPr>
        <p:sp>
          <p:nvSpPr>
            <p:cNvPr id="57" name="五边形 56"/>
            <p:cNvSpPr/>
            <p:nvPr/>
          </p:nvSpPr>
          <p:spPr>
            <a:xfrm flipH="1">
              <a:off x="445310" y="184761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009DD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8" name="平行四边形 57"/>
            <p:cNvSpPr/>
            <p:nvPr/>
          </p:nvSpPr>
          <p:spPr>
            <a:xfrm rot="16200000" flipH="1">
              <a:off x="628983" y="196638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9" name="平行四边形 58"/>
            <p:cNvSpPr/>
            <p:nvPr/>
          </p:nvSpPr>
          <p:spPr>
            <a:xfrm rot="5400000">
              <a:off x="1731716" y="196638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745657" y="1948527"/>
              <a:ext cx="1206249" cy="347393"/>
            </a:xfrm>
            <a:prstGeom prst="rect">
              <a:avLst/>
            </a:prstGeom>
            <a:solidFill>
              <a:srgbClr val="009DD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19"/>
            <p:cNvSpPr txBox="1"/>
            <p:nvPr/>
          </p:nvSpPr>
          <p:spPr>
            <a:xfrm>
              <a:off x="849912" y="195736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五边形 61"/>
          <p:cNvSpPr/>
          <p:nvPr/>
        </p:nvSpPr>
        <p:spPr>
          <a:xfrm>
            <a:off x="2468589" y="4110409"/>
            <a:ext cx="4425651" cy="463131"/>
          </a:xfrm>
          <a:prstGeom prst="homePlate">
            <a:avLst>
              <a:gd name="adj" fmla="val 40243"/>
            </a:avLst>
          </a:prstGeom>
          <a:solidFill>
            <a:srgbClr val="0BD0D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63" name="组 21"/>
          <p:cNvGrpSpPr/>
          <p:nvPr/>
        </p:nvGrpSpPr>
        <p:grpSpPr>
          <a:xfrm>
            <a:off x="595259" y="4110405"/>
            <a:ext cx="2008533" cy="597666"/>
            <a:chOff x="445310" y="2344757"/>
            <a:chExt cx="1506596" cy="448308"/>
          </a:xfrm>
        </p:grpSpPr>
        <p:sp>
          <p:nvSpPr>
            <p:cNvPr id="64" name="五边形 63"/>
            <p:cNvSpPr/>
            <p:nvPr/>
          </p:nvSpPr>
          <p:spPr>
            <a:xfrm flipH="1">
              <a:off x="445310" y="2344757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0BD0D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 rot="16200000" flipH="1">
              <a:off x="628983" y="246353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6" name="平行四边形 65"/>
            <p:cNvSpPr/>
            <p:nvPr/>
          </p:nvSpPr>
          <p:spPr>
            <a:xfrm rot="5400000">
              <a:off x="1731716" y="2463534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745657" y="2445672"/>
              <a:ext cx="1206249" cy="347393"/>
            </a:xfrm>
            <a:prstGeom prst="rect">
              <a:avLst/>
            </a:prstGeom>
            <a:solidFill>
              <a:srgbClr val="0BD0D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26"/>
            <p:cNvSpPr txBox="1"/>
            <p:nvPr/>
          </p:nvSpPr>
          <p:spPr>
            <a:xfrm>
              <a:off x="849912" y="2454511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3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69" name="五边形 68"/>
          <p:cNvSpPr/>
          <p:nvPr/>
        </p:nvSpPr>
        <p:spPr>
          <a:xfrm>
            <a:off x="2468590" y="4767747"/>
            <a:ext cx="5657091" cy="463131"/>
          </a:xfrm>
          <a:prstGeom prst="homePlate">
            <a:avLst>
              <a:gd name="adj" fmla="val 40243"/>
            </a:avLst>
          </a:prstGeom>
          <a:solidFill>
            <a:srgbClr val="10CF9B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70" name="组 28"/>
          <p:cNvGrpSpPr/>
          <p:nvPr/>
        </p:nvGrpSpPr>
        <p:grpSpPr>
          <a:xfrm>
            <a:off x="595259" y="4767744"/>
            <a:ext cx="2008533" cy="597666"/>
            <a:chOff x="445310" y="2837825"/>
            <a:chExt cx="1506596" cy="448308"/>
          </a:xfrm>
        </p:grpSpPr>
        <p:sp>
          <p:nvSpPr>
            <p:cNvPr id="71" name="五边形 70"/>
            <p:cNvSpPr/>
            <p:nvPr/>
          </p:nvSpPr>
          <p:spPr>
            <a:xfrm flipH="1">
              <a:off x="445310" y="2837825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10CF9B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2" name="平行四边形 71"/>
            <p:cNvSpPr/>
            <p:nvPr/>
          </p:nvSpPr>
          <p:spPr>
            <a:xfrm rot="16200000" flipH="1">
              <a:off x="628983" y="2956601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3" name="平行四边形 72"/>
            <p:cNvSpPr/>
            <p:nvPr/>
          </p:nvSpPr>
          <p:spPr>
            <a:xfrm rot="5400000">
              <a:off x="1731716" y="295660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745657" y="2938740"/>
              <a:ext cx="1206249" cy="347393"/>
            </a:xfrm>
            <a:prstGeom prst="rect">
              <a:avLst/>
            </a:prstGeom>
            <a:solidFill>
              <a:srgbClr val="10CF9B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33"/>
            <p:cNvSpPr txBox="1"/>
            <p:nvPr/>
          </p:nvSpPr>
          <p:spPr>
            <a:xfrm>
              <a:off x="849912" y="2947579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76" name="五边形 75"/>
          <p:cNvSpPr/>
          <p:nvPr/>
        </p:nvSpPr>
        <p:spPr>
          <a:xfrm>
            <a:off x="2468589" y="5415752"/>
            <a:ext cx="6939843" cy="463131"/>
          </a:xfrm>
          <a:prstGeom prst="homePlate">
            <a:avLst>
              <a:gd name="adj" fmla="val 40243"/>
            </a:avLst>
          </a:prstGeom>
          <a:solidFill>
            <a:srgbClr val="7CCA6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77" name="组 35"/>
          <p:cNvGrpSpPr/>
          <p:nvPr/>
        </p:nvGrpSpPr>
        <p:grpSpPr>
          <a:xfrm>
            <a:off x="595259" y="5415750"/>
            <a:ext cx="2008533" cy="597666"/>
            <a:chOff x="445310" y="3323892"/>
            <a:chExt cx="1506596" cy="448308"/>
          </a:xfrm>
        </p:grpSpPr>
        <p:sp>
          <p:nvSpPr>
            <p:cNvPr id="78" name="五边形 77"/>
            <p:cNvSpPr/>
            <p:nvPr/>
          </p:nvSpPr>
          <p:spPr>
            <a:xfrm flipH="1">
              <a:off x="445310" y="332389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7CCA62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9" name="平行四边形 78"/>
            <p:cNvSpPr/>
            <p:nvPr/>
          </p:nvSpPr>
          <p:spPr>
            <a:xfrm rot="16200000" flipH="1">
              <a:off x="628983" y="344266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0" name="平行四边形 79"/>
            <p:cNvSpPr/>
            <p:nvPr/>
          </p:nvSpPr>
          <p:spPr>
            <a:xfrm rot="5400000">
              <a:off x="1731716" y="344266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45657" y="3424807"/>
              <a:ext cx="1206249" cy="347393"/>
            </a:xfrm>
            <a:prstGeom prst="rect">
              <a:avLst/>
            </a:prstGeom>
            <a:solidFill>
              <a:srgbClr val="7CCA62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2" name="文本框 40"/>
            <p:cNvSpPr txBox="1"/>
            <p:nvPr/>
          </p:nvSpPr>
          <p:spPr>
            <a:xfrm>
              <a:off x="849912" y="343364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五边形 82"/>
          <p:cNvSpPr/>
          <p:nvPr/>
        </p:nvSpPr>
        <p:spPr>
          <a:xfrm>
            <a:off x="2468589" y="6064719"/>
            <a:ext cx="8102870" cy="463131"/>
          </a:xfrm>
          <a:prstGeom prst="homePlate">
            <a:avLst>
              <a:gd name="adj" fmla="val 40243"/>
            </a:avLst>
          </a:prstGeom>
          <a:solidFill>
            <a:srgbClr val="A5C24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84" name="组 42"/>
          <p:cNvGrpSpPr/>
          <p:nvPr/>
        </p:nvGrpSpPr>
        <p:grpSpPr>
          <a:xfrm>
            <a:off x="595259" y="6064717"/>
            <a:ext cx="2008533" cy="597666"/>
            <a:chOff x="445310" y="3810681"/>
            <a:chExt cx="1506596" cy="448308"/>
          </a:xfrm>
        </p:grpSpPr>
        <p:sp>
          <p:nvSpPr>
            <p:cNvPr id="85" name="五边形 84"/>
            <p:cNvSpPr/>
            <p:nvPr/>
          </p:nvSpPr>
          <p:spPr>
            <a:xfrm flipH="1">
              <a:off x="445310" y="3810681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A5C24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6" name="平行四边形 85"/>
            <p:cNvSpPr/>
            <p:nvPr/>
          </p:nvSpPr>
          <p:spPr>
            <a:xfrm rot="16200000" flipH="1">
              <a:off x="628983" y="3929457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7" name="平行四边形 86"/>
            <p:cNvSpPr/>
            <p:nvPr/>
          </p:nvSpPr>
          <p:spPr>
            <a:xfrm rot="5400000">
              <a:off x="1731716" y="392945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009DD9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745657" y="3911596"/>
              <a:ext cx="1206249" cy="347393"/>
            </a:xfrm>
            <a:prstGeom prst="rect">
              <a:avLst/>
            </a:prstGeom>
            <a:solidFill>
              <a:srgbClr val="A5C249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47"/>
            <p:cNvSpPr txBox="1"/>
            <p:nvPr/>
          </p:nvSpPr>
          <p:spPr>
            <a:xfrm>
              <a:off x="849912" y="3920435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899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1133675" y="2122395"/>
            <a:ext cx="1334915" cy="4266644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338219"/>
              </p:ext>
            </p:extLst>
          </p:nvPr>
        </p:nvGraphicFramePr>
        <p:xfrm>
          <a:off x="2617607" y="2122395"/>
          <a:ext cx="8569568" cy="4297472"/>
        </p:xfrm>
        <a:graphic>
          <a:graphicData uri="http://schemas.openxmlformats.org/drawingml/2006/table">
            <a:tbl>
              <a:tblPr firstRow="1" bandRow="1"/>
              <a:tblGrid>
                <a:gridCol w="6121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1211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zh-CN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04" marR="121904" marT="60952" marB="6095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952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1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571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04" marR="121904" marT="60952" marB="6095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48" name="五边形 47"/>
          <p:cNvSpPr/>
          <p:nvPr/>
        </p:nvSpPr>
        <p:spPr>
          <a:xfrm>
            <a:off x="2468589" y="2754819"/>
            <a:ext cx="2068716" cy="463131"/>
          </a:xfrm>
          <a:prstGeom prst="homePlate">
            <a:avLst>
              <a:gd name="adj" fmla="val 40243"/>
            </a:avLst>
          </a:prstGeom>
          <a:solidFill>
            <a:srgbClr val="AD84C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49" name="组 6"/>
          <p:cNvGrpSpPr/>
          <p:nvPr/>
        </p:nvGrpSpPr>
        <p:grpSpPr>
          <a:xfrm>
            <a:off x="595259" y="2754817"/>
            <a:ext cx="2008533" cy="597666"/>
            <a:chOff x="445310" y="1356246"/>
            <a:chExt cx="1506596" cy="448308"/>
          </a:xfrm>
        </p:grpSpPr>
        <p:sp>
          <p:nvSpPr>
            <p:cNvPr id="50" name="五边形 49"/>
            <p:cNvSpPr/>
            <p:nvPr/>
          </p:nvSpPr>
          <p:spPr>
            <a:xfrm flipH="1">
              <a:off x="445310" y="1356246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AD84C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1" name="平行四边形 50"/>
            <p:cNvSpPr/>
            <p:nvPr/>
          </p:nvSpPr>
          <p:spPr>
            <a:xfrm rot="16200000" flipH="1">
              <a:off x="628983" y="147502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2" name="平行四边形 51"/>
            <p:cNvSpPr/>
            <p:nvPr/>
          </p:nvSpPr>
          <p:spPr>
            <a:xfrm rot="5400000">
              <a:off x="1731716" y="147502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745657" y="1457161"/>
              <a:ext cx="1206249" cy="347393"/>
            </a:xfrm>
            <a:prstGeom prst="rect">
              <a:avLst/>
            </a:prstGeom>
            <a:solidFill>
              <a:srgbClr val="AD84C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11"/>
            <p:cNvSpPr txBox="1"/>
            <p:nvPr/>
          </p:nvSpPr>
          <p:spPr>
            <a:xfrm>
              <a:off x="849912" y="1466000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1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五边形 54"/>
          <p:cNvSpPr/>
          <p:nvPr/>
        </p:nvSpPr>
        <p:spPr>
          <a:xfrm>
            <a:off x="2468590" y="3409889"/>
            <a:ext cx="3177105" cy="463131"/>
          </a:xfrm>
          <a:prstGeom prst="homePlate">
            <a:avLst>
              <a:gd name="adj" fmla="val 40243"/>
            </a:avLst>
          </a:prstGeom>
          <a:solidFill>
            <a:srgbClr val="8784C7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56" name="组 13"/>
          <p:cNvGrpSpPr/>
          <p:nvPr/>
        </p:nvGrpSpPr>
        <p:grpSpPr>
          <a:xfrm>
            <a:off x="595259" y="3409886"/>
            <a:ext cx="2008533" cy="597666"/>
            <a:chOff x="445310" y="1847612"/>
            <a:chExt cx="1506596" cy="448308"/>
          </a:xfrm>
        </p:grpSpPr>
        <p:sp>
          <p:nvSpPr>
            <p:cNvPr id="57" name="五边形 56"/>
            <p:cNvSpPr/>
            <p:nvPr/>
          </p:nvSpPr>
          <p:spPr>
            <a:xfrm flipH="1">
              <a:off x="445310" y="184761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8784C7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8" name="平行四边形 57"/>
            <p:cNvSpPr/>
            <p:nvPr/>
          </p:nvSpPr>
          <p:spPr>
            <a:xfrm rot="16200000" flipH="1">
              <a:off x="628983" y="196638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59" name="平行四边形 58"/>
            <p:cNvSpPr/>
            <p:nvPr/>
          </p:nvSpPr>
          <p:spPr>
            <a:xfrm rot="5400000">
              <a:off x="1731716" y="196638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745657" y="1948527"/>
              <a:ext cx="1206249" cy="347393"/>
            </a:xfrm>
            <a:prstGeom prst="rect">
              <a:avLst/>
            </a:prstGeom>
            <a:solidFill>
              <a:srgbClr val="8784C7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18"/>
            <p:cNvSpPr txBox="1"/>
            <p:nvPr/>
          </p:nvSpPr>
          <p:spPr>
            <a:xfrm>
              <a:off x="849912" y="195736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五边形 61"/>
          <p:cNvSpPr/>
          <p:nvPr/>
        </p:nvSpPr>
        <p:spPr>
          <a:xfrm>
            <a:off x="2468589" y="4072663"/>
            <a:ext cx="4425651" cy="463131"/>
          </a:xfrm>
          <a:prstGeom prst="homePlate">
            <a:avLst>
              <a:gd name="adj" fmla="val 40243"/>
            </a:avLst>
          </a:prstGeom>
          <a:solidFill>
            <a:srgbClr val="5D739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63" name="组 20"/>
          <p:cNvGrpSpPr/>
          <p:nvPr/>
        </p:nvGrpSpPr>
        <p:grpSpPr>
          <a:xfrm>
            <a:off x="595259" y="4072659"/>
            <a:ext cx="2008533" cy="597666"/>
            <a:chOff x="445310" y="2344757"/>
            <a:chExt cx="1506596" cy="448308"/>
          </a:xfrm>
        </p:grpSpPr>
        <p:sp>
          <p:nvSpPr>
            <p:cNvPr id="64" name="五边形 63"/>
            <p:cNvSpPr/>
            <p:nvPr/>
          </p:nvSpPr>
          <p:spPr>
            <a:xfrm flipH="1">
              <a:off x="445310" y="2344757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5D739A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 rot="16200000" flipH="1">
              <a:off x="628983" y="2463533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6" name="平行四边形 65"/>
            <p:cNvSpPr/>
            <p:nvPr/>
          </p:nvSpPr>
          <p:spPr>
            <a:xfrm rot="5400000">
              <a:off x="1731716" y="2463534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745657" y="2445672"/>
              <a:ext cx="1206249" cy="347393"/>
            </a:xfrm>
            <a:prstGeom prst="rect">
              <a:avLst/>
            </a:prstGeom>
            <a:solidFill>
              <a:srgbClr val="5D739A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25"/>
            <p:cNvSpPr txBox="1"/>
            <p:nvPr/>
          </p:nvSpPr>
          <p:spPr>
            <a:xfrm>
              <a:off x="849912" y="2454511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3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69" name="五边形 68"/>
          <p:cNvSpPr/>
          <p:nvPr/>
        </p:nvSpPr>
        <p:spPr>
          <a:xfrm>
            <a:off x="2468590" y="4730001"/>
            <a:ext cx="5657091" cy="463131"/>
          </a:xfrm>
          <a:prstGeom prst="homePlate">
            <a:avLst>
              <a:gd name="adj" fmla="val 40243"/>
            </a:avLst>
          </a:prstGeom>
          <a:solidFill>
            <a:srgbClr val="6997AF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70" name="组 27"/>
          <p:cNvGrpSpPr/>
          <p:nvPr/>
        </p:nvGrpSpPr>
        <p:grpSpPr>
          <a:xfrm>
            <a:off x="595259" y="4729998"/>
            <a:ext cx="2008533" cy="597666"/>
            <a:chOff x="445310" y="2837825"/>
            <a:chExt cx="1506596" cy="448308"/>
          </a:xfrm>
        </p:grpSpPr>
        <p:sp>
          <p:nvSpPr>
            <p:cNvPr id="71" name="五边形 70"/>
            <p:cNvSpPr/>
            <p:nvPr/>
          </p:nvSpPr>
          <p:spPr>
            <a:xfrm flipH="1">
              <a:off x="445310" y="2837825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6997AF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2" name="平行四边形 71"/>
            <p:cNvSpPr/>
            <p:nvPr/>
          </p:nvSpPr>
          <p:spPr>
            <a:xfrm rot="16200000" flipH="1">
              <a:off x="628983" y="2956601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3" name="平行四边形 72"/>
            <p:cNvSpPr/>
            <p:nvPr/>
          </p:nvSpPr>
          <p:spPr>
            <a:xfrm rot="5400000">
              <a:off x="1731716" y="2956602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745657" y="2938740"/>
              <a:ext cx="1206249" cy="347393"/>
            </a:xfrm>
            <a:prstGeom prst="rect">
              <a:avLst/>
            </a:prstGeom>
            <a:solidFill>
              <a:srgbClr val="6997AF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32"/>
            <p:cNvSpPr txBox="1"/>
            <p:nvPr/>
          </p:nvSpPr>
          <p:spPr>
            <a:xfrm>
              <a:off x="849912" y="2947579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76" name="五边形 75"/>
          <p:cNvSpPr/>
          <p:nvPr/>
        </p:nvSpPr>
        <p:spPr>
          <a:xfrm>
            <a:off x="2468589" y="5378006"/>
            <a:ext cx="6939843" cy="463131"/>
          </a:xfrm>
          <a:prstGeom prst="homePlate">
            <a:avLst>
              <a:gd name="adj" fmla="val 40243"/>
            </a:avLst>
          </a:prstGeom>
          <a:solidFill>
            <a:srgbClr val="84ACB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77" name="组 34"/>
          <p:cNvGrpSpPr/>
          <p:nvPr/>
        </p:nvGrpSpPr>
        <p:grpSpPr>
          <a:xfrm>
            <a:off x="595259" y="5378004"/>
            <a:ext cx="2008533" cy="597666"/>
            <a:chOff x="445310" y="3323892"/>
            <a:chExt cx="1506596" cy="448308"/>
          </a:xfrm>
        </p:grpSpPr>
        <p:sp>
          <p:nvSpPr>
            <p:cNvPr id="78" name="五边形 77"/>
            <p:cNvSpPr/>
            <p:nvPr/>
          </p:nvSpPr>
          <p:spPr>
            <a:xfrm flipH="1">
              <a:off x="445310" y="3323892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84ACB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79" name="平行四边形 78"/>
            <p:cNvSpPr/>
            <p:nvPr/>
          </p:nvSpPr>
          <p:spPr>
            <a:xfrm rot="16200000" flipH="1">
              <a:off x="628983" y="344266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0" name="平行四边形 79"/>
            <p:cNvSpPr/>
            <p:nvPr/>
          </p:nvSpPr>
          <p:spPr>
            <a:xfrm rot="5400000">
              <a:off x="1731716" y="3442669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45657" y="3424807"/>
              <a:ext cx="1206249" cy="347393"/>
            </a:xfrm>
            <a:prstGeom prst="rect">
              <a:avLst/>
            </a:prstGeom>
            <a:solidFill>
              <a:srgbClr val="84ACB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2" name="文本框 39"/>
            <p:cNvSpPr txBox="1"/>
            <p:nvPr/>
          </p:nvSpPr>
          <p:spPr>
            <a:xfrm>
              <a:off x="849912" y="3433646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五边形 82"/>
          <p:cNvSpPr/>
          <p:nvPr/>
        </p:nvSpPr>
        <p:spPr>
          <a:xfrm>
            <a:off x="2468589" y="6026973"/>
            <a:ext cx="8102870" cy="463131"/>
          </a:xfrm>
          <a:prstGeom prst="homePlate">
            <a:avLst>
              <a:gd name="adj" fmla="val 40243"/>
            </a:avLst>
          </a:prstGeom>
          <a:solidFill>
            <a:srgbClr val="6F818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6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84" name="组 41"/>
          <p:cNvGrpSpPr/>
          <p:nvPr/>
        </p:nvGrpSpPr>
        <p:grpSpPr>
          <a:xfrm>
            <a:off x="595259" y="6026971"/>
            <a:ext cx="2008533" cy="597666"/>
            <a:chOff x="445310" y="3810681"/>
            <a:chExt cx="1506596" cy="448308"/>
          </a:xfrm>
        </p:grpSpPr>
        <p:sp>
          <p:nvSpPr>
            <p:cNvPr id="85" name="五边形 84"/>
            <p:cNvSpPr/>
            <p:nvPr/>
          </p:nvSpPr>
          <p:spPr>
            <a:xfrm flipH="1">
              <a:off x="445310" y="3810681"/>
              <a:ext cx="404602" cy="347393"/>
            </a:xfrm>
            <a:prstGeom prst="homePlate">
              <a:avLst>
                <a:gd name="adj" fmla="val 40243"/>
              </a:avLst>
            </a:prstGeom>
            <a:solidFill>
              <a:srgbClr val="6F818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6" name="平行四边形 85"/>
            <p:cNvSpPr/>
            <p:nvPr/>
          </p:nvSpPr>
          <p:spPr>
            <a:xfrm rot="16200000" flipH="1">
              <a:off x="628983" y="3929457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7" name="平行四边形 86"/>
            <p:cNvSpPr/>
            <p:nvPr/>
          </p:nvSpPr>
          <p:spPr>
            <a:xfrm rot="5400000">
              <a:off x="1731716" y="3929458"/>
              <a:ext cx="338966" cy="101414"/>
            </a:xfrm>
            <a:prstGeom prst="parallelogram">
              <a:avLst>
                <a:gd name="adj" fmla="val 107062"/>
              </a:avLst>
            </a:prstGeom>
            <a:solidFill>
              <a:srgbClr val="8784C7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745657" y="3911596"/>
              <a:ext cx="1206249" cy="347393"/>
            </a:xfrm>
            <a:prstGeom prst="rect">
              <a:avLst/>
            </a:prstGeom>
            <a:solidFill>
              <a:srgbClr val="6F818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46"/>
            <p:cNvSpPr txBox="1"/>
            <p:nvPr/>
          </p:nvSpPr>
          <p:spPr>
            <a:xfrm>
              <a:off x="849912" y="3920435"/>
              <a:ext cx="1000579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6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TASK</a:t>
              </a:r>
              <a:r>
                <a:rPr kumimoji="1" lang="zh-CN" altLang="en-US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133" b="1" kern="0" dirty="0" smtClean="0">
                  <a:solidFill>
                    <a:prstClr val="white"/>
                  </a:solidFill>
                  <a:latin typeface="Century Gothic"/>
                  <a:ea typeface="微软雅黑" panose="020B0503020204020204" pitchFamily="34" charset="-122"/>
                </a:rPr>
                <a:t>2</a:t>
              </a:r>
              <a:endParaRPr kumimoji="1" lang="zh-CN" altLang="en-US" sz="2133" b="1" kern="0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9297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314</Words>
  <Application>Microsoft Office PowerPoint</Application>
  <PresentationFormat>自定义</PresentationFormat>
  <Paragraphs>77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2019-08-28T04:23:47Z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