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6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1756172"/>
              </p:ext>
            </p:extLst>
          </p:nvPr>
        </p:nvGraphicFramePr>
        <p:xfrm>
          <a:off x="884677" y="287933"/>
          <a:ext cx="9697639" cy="7343158"/>
        </p:xfrm>
        <a:graphic>
          <a:graphicData uri="http://schemas.openxmlformats.org/drawingml/2006/table">
            <a:tbl>
              <a:tblPr firstRow="1" bandRow="1"/>
              <a:tblGrid>
                <a:gridCol w="1385377"/>
                <a:gridCol w="1385377"/>
                <a:gridCol w="1385377"/>
                <a:gridCol w="1385377"/>
                <a:gridCol w="1385377"/>
                <a:gridCol w="1385377"/>
                <a:gridCol w="1385377"/>
              </a:tblGrid>
              <a:tr h="972723">
                <a:tc gridSpan="7"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4400" baseline="0" dirty="0" smtClean="0">
                          <a:solidFill>
                            <a:srgbClr val="080808"/>
                          </a:solidFill>
                        </a:rPr>
                        <a:t> </a:t>
                      </a:r>
                      <a:endParaRPr lang="en-US" sz="3800" dirty="0">
                        <a:solidFill>
                          <a:srgbClr val="080808"/>
                        </a:solidFill>
                      </a:endParaRPr>
                    </a:p>
                  </a:txBody>
                  <a:tcPr marL="121304" marR="121304" marT="60648" marB="6064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38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05330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25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Sun</a:t>
                      </a:r>
                      <a:endParaRPr lang="en-US" sz="25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21304" marR="121304" marT="60648" marB="60648" anchor="ctr">
                    <a:lnL w="12700" cap="flat" cmpd="sng" algn="ctr">
                      <a:solidFill>
                        <a:srgbClr val="3838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38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25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Mon</a:t>
                      </a:r>
                      <a:endParaRPr lang="en-US" sz="25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21304" marR="121304" marT="60648" marB="6064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38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25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Tue</a:t>
                      </a:r>
                      <a:endParaRPr lang="en-US" sz="25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21304" marR="121304" marT="60648" marB="6064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38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25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Wed</a:t>
                      </a:r>
                      <a:endParaRPr lang="en-US" sz="25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21304" marR="121304" marT="60648" marB="6064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38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25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Thu</a:t>
                      </a:r>
                      <a:endParaRPr lang="en-US" sz="25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21304" marR="121304" marT="60648" marB="6064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38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25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Fri</a:t>
                      </a:r>
                      <a:endParaRPr lang="en-US" sz="25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21304" marR="121304" marT="60648" marB="6064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38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25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Sat</a:t>
                      </a:r>
                      <a:endParaRPr lang="en-US" sz="25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21304" marR="121304" marT="60648" marB="6064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38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38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</a:tr>
              <a:tr h="1173021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A6A6A6"/>
                          </a:solidFill>
                        </a:rPr>
                        <a:t>29</a:t>
                      </a:r>
                      <a:endParaRPr lang="en-US" sz="2000" b="1" dirty="0">
                        <a:solidFill>
                          <a:srgbClr val="A6A6A6"/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rgbClr val="3838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A6A6A6"/>
                          </a:solidFill>
                        </a:rPr>
                        <a:t>30</a:t>
                      </a:r>
                      <a:endParaRPr lang="en-US" sz="2000" b="1" dirty="0">
                        <a:solidFill>
                          <a:srgbClr val="A6A6A6"/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A6A6A6"/>
                          </a:solidFill>
                        </a:rPr>
                        <a:t>31</a:t>
                      </a:r>
                      <a:endParaRPr lang="en-US" sz="2000" b="1" dirty="0">
                        <a:solidFill>
                          <a:srgbClr val="A6A6A6"/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080808"/>
                          </a:solidFill>
                        </a:rPr>
                        <a:t>1 </a:t>
                      </a:r>
                      <a:endParaRPr lang="en-US" sz="2000" b="1" dirty="0">
                        <a:solidFill>
                          <a:srgbClr val="080808"/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080808"/>
                          </a:solidFill>
                        </a:rPr>
                        <a:t>2</a:t>
                      </a:r>
                      <a:endParaRPr lang="en-US" sz="2000" b="1" dirty="0">
                        <a:solidFill>
                          <a:srgbClr val="080808"/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080808"/>
                          </a:solidFill>
                        </a:rPr>
                        <a:t>3</a:t>
                      </a:r>
                      <a:endParaRPr lang="en-US" sz="2000" b="1" dirty="0">
                        <a:solidFill>
                          <a:srgbClr val="080808"/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080808"/>
                          </a:solidFill>
                        </a:rPr>
                        <a:t>4</a:t>
                      </a:r>
                      <a:endParaRPr lang="en-US" sz="2000" b="1" dirty="0">
                        <a:solidFill>
                          <a:srgbClr val="080808"/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38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173021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080808"/>
                          </a:solidFill>
                        </a:rPr>
                        <a:t>5</a:t>
                      </a:r>
                      <a:endParaRPr lang="en-US" sz="2000" b="1" dirty="0">
                        <a:solidFill>
                          <a:srgbClr val="080808"/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rgbClr val="3838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080808"/>
                          </a:solidFill>
                        </a:rPr>
                        <a:t>6</a:t>
                      </a:r>
                      <a:endParaRPr lang="en-US" sz="2000" b="1" dirty="0">
                        <a:solidFill>
                          <a:srgbClr val="080808"/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080808"/>
                          </a:solidFill>
                        </a:rPr>
                        <a:t>7</a:t>
                      </a:r>
                      <a:endParaRPr lang="en-US" sz="2000" b="1" dirty="0">
                        <a:solidFill>
                          <a:srgbClr val="080808"/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080808"/>
                          </a:solidFill>
                        </a:rPr>
                        <a:t>8</a:t>
                      </a:r>
                      <a:endParaRPr lang="en-US" sz="2000" b="1" dirty="0">
                        <a:solidFill>
                          <a:srgbClr val="080808"/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080808"/>
                          </a:solidFill>
                        </a:rPr>
                        <a:t>9</a:t>
                      </a:r>
                      <a:endParaRPr lang="en-US" sz="2000" b="1" dirty="0">
                        <a:solidFill>
                          <a:srgbClr val="080808"/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080808"/>
                          </a:solidFill>
                        </a:rPr>
                        <a:t>10</a:t>
                      </a:r>
                      <a:endParaRPr lang="en-US" sz="2000" b="1" dirty="0">
                        <a:solidFill>
                          <a:srgbClr val="080808"/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080808"/>
                          </a:solidFill>
                        </a:rPr>
                        <a:t>11</a:t>
                      </a:r>
                      <a:endParaRPr lang="en-US" sz="2000" b="1" dirty="0">
                        <a:solidFill>
                          <a:srgbClr val="080808"/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38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173021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080808"/>
                          </a:solidFill>
                        </a:rPr>
                        <a:t>12</a:t>
                      </a:r>
                      <a:endParaRPr lang="en-US" sz="2000" b="1" dirty="0">
                        <a:solidFill>
                          <a:srgbClr val="080808"/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rgbClr val="3838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080808"/>
                          </a:solidFill>
                        </a:rPr>
                        <a:t>13</a:t>
                      </a:r>
                      <a:endParaRPr lang="en-US" sz="2000" b="1" dirty="0">
                        <a:solidFill>
                          <a:srgbClr val="080808"/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080808"/>
                          </a:solidFill>
                        </a:rPr>
                        <a:t>14</a:t>
                      </a:r>
                      <a:endParaRPr lang="en-US" sz="2000" b="1" dirty="0">
                        <a:solidFill>
                          <a:srgbClr val="080808"/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080808"/>
                          </a:solidFill>
                          <a:effectLst/>
                        </a:rPr>
                        <a:t>15</a:t>
                      </a:r>
                      <a:endParaRPr lang="en-US" sz="2000" b="1" dirty="0">
                        <a:solidFill>
                          <a:srgbClr val="080808"/>
                        </a:solidFill>
                        <a:effectLst/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080808"/>
                          </a:solidFill>
                        </a:rPr>
                        <a:t>16</a:t>
                      </a:r>
                      <a:endParaRPr lang="en-US" sz="2000" b="1" dirty="0">
                        <a:solidFill>
                          <a:srgbClr val="080808"/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080808"/>
                          </a:solidFill>
                        </a:rPr>
                        <a:t>17</a:t>
                      </a:r>
                      <a:endParaRPr lang="en-US" sz="2000" b="1" dirty="0">
                        <a:solidFill>
                          <a:srgbClr val="080808"/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080808"/>
                          </a:solidFill>
                        </a:rPr>
                        <a:t>18</a:t>
                      </a:r>
                      <a:endParaRPr lang="en-US" sz="2000" b="1" dirty="0">
                        <a:solidFill>
                          <a:srgbClr val="080808"/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38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173021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080808"/>
                          </a:solidFill>
                        </a:rPr>
                        <a:t>19</a:t>
                      </a:r>
                      <a:endParaRPr lang="en-US" sz="2000" b="1" dirty="0">
                        <a:solidFill>
                          <a:srgbClr val="080808"/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rgbClr val="3838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080808"/>
                          </a:solidFill>
                        </a:rPr>
                        <a:t>20</a:t>
                      </a:r>
                      <a:endParaRPr lang="en-US" sz="2000" b="1" dirty="0">
                        <a:solidFill>
                          <a:srgbClr val="080808"/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080808"/>
                          </a:solidFill>
                        </a:rPr>
                        <a:t>21</a:t>
                      </a:r>
                      <a:endParaRPr lang="en-US" sz="2000" b="1" dirty="0">
                        <a:solidFill>
                          <a:srgbClr val="080808"/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080808"/>
                          </a:solidFill>
                        </a:rPr>
                        <a:t>22</a:t>
                      </a:r>
                      <a:endParaRPr lang="en-US" sz="2000" b="1" dirty="0">
                        <a:solidFill>
                          <a:srgbClr val="080808"/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080808"/>
                          </a:solidFill>
                        </a:rPr>
                        <a:t>23</a:t>
                      </a:r>
                      <a:endParaRPr lang="en-US" sz="2000" b="1" dirty="0">
                        <a:solidFill>
                          <a:srgbClr val="080808"/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080808"/>
                          </a:solidFill>
                        </a:rPr>
                        <a:t>24</a:t>
                      </a:r>
                      <a:endParaRPr lang="en-US" sz="2000" b="1" dirty="0">
                        <a:solidFill>
                          <a:srgbClr val="080808"/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080808"/>
                          </a:solidFill>
                        </a:rPr>
                        <a:t>25</a:t>
                      </a:r>
                      <a:endParaRPr lang="en-US" sz="2000" b="1" dirty="0">
                        <a:solidFill>
                          <a:srgbClr val="080808"/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38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173021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080808"/>
                          </a:solidFill>
                        </a:rPr>
                        <a:t>26</a:t>
                      </a:r>
                      <a:endParaRPr lang="en-US" sz="2000" b="1" dirty="0">
                        <a:solidFill>
                          <a:srgbClr val="080808"/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rgbClr val="3838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38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080808"/>
                          </a:solidFill>
                        </a:rPr>
                        <a:t>27</a:t>
                      </a:r>
                      <a:endParaRPr lang="en-US" sz="2000" b="1" dirty="0">
                        <a:solidFill>
                          <a:srgbClr val="080808"/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38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080808"/>
                          </a:solidFill>
                        </a:rPr>
                        <a:t>28</a:t>
                      </a:r>
                      <a:endParaRPr lang="en-US" sz="2000" b="1" dirty="0">
                        <a:solidFill>
                          <a:srgbClr val="080808"/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38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080808"/>
                          </a:solidFill>
                        </a:rPr>
                        <a:t>29</a:t>
                      </a:r>
                      <a:endParaRPr lang="en-US" sz="2000" b="1" dirty="0">
                        <a:solidFill>
                          <a:srgbClr val="080808"/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38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080808"/>
                          </a:solidFill>
                        </a:rPr>
                        <a:t>30</a:t>
                      </a:r>
                      <a:endParaRPr lang="en-US" sz="2000" b="1" dirty="0">
                        <a:solidFill>
                          <a:srgbClr val="080808"/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38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</a:rPr>
                        <a:t>1</a:t>
                      </a:r>
                      <a:endParaRPr lang="en-US" sz="2000" b="1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38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</a:rPr>
                        <a:t>2</a:t>
                      </a:r>
                      <a:endParaRPr lang="en-US" sz="2000" b="1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38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38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" name="Pentagon 29"/>
          <p:cNvSpPr/>
          <p:nvPr/>
        </p:nvSpPr>
        <p:spPr>
          <a:xfrm>
            <a:off x="6423569" y="4928347"/>
            <a:ext cx="4158747" cy="172016"/>
          </a:xfrm>
          <a:prstGeom prst="homePlate">
            <a:avLst>
              <a:gd name="adj" fmla="val 0"/>
            </a:avLst>
          </a:prstGeom>
          <a:solidFill>
            <a:srgbClr val="FFFF00">
              <a:alpha val="58000"/>
            </a:srgbClr>
          </a:solidFill>
          <a:ln w="12700" cap="flat" cmpd="sng" algn="ctr">
            <a:solidFill>
              <a:srgbClr val="CCCC00">
                <a:lumMod val="50000"/>
                <a:alpha val="65000"/>
              </a:srgbClr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Pentagon 30"/>
          <p:cNvSpPr/>
          <p:nvPr/>
        </p:nvSpPr>
        <p:spPr>
          <a:xfrm flipV="1">
            <a:off x="7809819" y="2539135"/>
            <a:ext cx="2775754" cy="148727"/>
          </a:xfrm>
          <a:prstGeom prst="homePlate">
            <a:avLst>
              <a:gd name="adj" fmla="val 0"/>
            </a:avLst>
          </a:prstGeom>
          <a:solidFill>
            <a:srgbClr val="00EA1C">
              <a:alpha val="58000"/>
            </a:srgbClr>
          </a:solidFill>
          <a:ln w="12700" cap="flat" cmpd="sng" algn="ctr">
            <a:solidFill>
              <a:srgbClr val="00B050">
                <a:lumMod val="50000"/>
                <a:alpha val="65000"/>
              </a:srgbClr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5" name="Pentagon 32"/>
          <p:cNvSpPr/>
          <p:nvPr/>
        </p:nvSpPr>
        <p:spPr>
          <a:xfrm flipV="1">
            <a:off x="6423570" y="2340117"/>
            <a:ext cx="4162002" cy="148727"/>
          </a:xfrm>
          <a:prstGeom prst="homePlate">
            <a:avLst>
              <a:gd name="adj" fmla="val 0"/>
            </a:avLst>
          </a:prstGeom>
          <a:solidFill>
            <a:srgbClr val="FF0000">
              <a:alpha val="58000"/>
            </a:srgbClr>
          </a:solidFill>
          <a:ln w="12700" cap="flat" cmpd="sng" algn="ctr">
            <a:solidFill>
              <a:srgbClr val="383838">
                <a:alpha val="65000"/>
              </a:srgbClr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6" name="Pentagon 33"/>
          <p:cNvSpPr/>
          <p:nvPr/>
        </p:nvSpPr>
        <p:spPr>
          <a:xfrm>
            <a:off x="891334" y="3655233"/>
            <a:ext cx="6918484" cy="172016"/>
          </a:xfrm>
          <a:prstGeom prst="homePlate">
            <a:avLst>
              <a:gd name="adj" fmla="val 0"/>
            </a:avLst>
          </a:prstGeom>
          <a:solidFill>
            <a:srgbClr val="00EA1C">
              <a:alpha val="58000"/>
            </a:srgbClr>
          </a:solidFill>
          <a:ln w="12700" cap="flat" cmpd="sng" algn="ctr">
            <a:solidFill>
              <a:srgbClr val="00B050">
                <a:lumMod val="50000"/>
                <a:alpha val="65000"/>
              </a:srgbClr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7" name="Pentagon 34"/>
          <p:cNvSpPr/>
          <p:nvPr/>
        </p:nvSpPr>
        <p:spPr>
          <a:xfrm>
            <a:off x="894335" y="3456216"/>
            <a:ext cx="4146984" cy="172016"/>
          </a:xfrm>
          <a:prstGeom prst="homePlate">
            <a:avLst>
              <a:gd name="adj" fmla="val 0"/>
            </a:avLst>
          </a:prstGeom>
          <a:solidFill>
            <a:srgbClr val="FF0000">
              <a:alpha val="58000"/>
            </a:srgbClr>
          </a:solidFill>
          <a:ln w="12700" cap="flat" cmpd="sng" algn="ctr">
            <a:solidFill>
              <a:srgbClr val="383838">
                <a:alpha val="65000"/>
              </a:srgbClr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00" kern="0" dirty="0" smtClean="0">
              <a:solidFill>
                <a:prstClr val="white"/>
              </a:solidFill>
              <a:cs typeface="Arial" pitchFamily="34" charset="0"/>
            </a:endParaRPr>
          </a:p>
        </p:txBody>
      </p:sp>
      <p:sp>
        <p:nvSpPr>
          <p:cNvPr id="18" name="Pentagon 35"/>
          <p:cNvSpPr/>
          <p:nvPr/>
        </p:nvSpPr>
        <p:spPr>
          <a:xfrm>
            <a:off x="890104" y="5976438"/>
            <a:ext cx="4153215" cy="172016"/>
          </a:xfrm>
          <a:prstGeom prst="homePlate">
            <a:avLst>
              <a:gd name="adj" fmla="val 0"/>
            </a:avLst>
          </a:prstGeom>
          <a:solidFill>
            <a:srgbClr val="FFFF00">
              <a:alpha val="58000"/>
            </a:srgbClr>
          </a:solidFill>
          <a:ln w="12700" cap="flat" cmpd="sng" algn="ctr">
            <a:solidFill>
              <a:srgbClr val="CCCC00">
                <a:lumMod val="50000"/>
                <a:alpha val="65000"/>
              </a:srgbClr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9" name="Pentagon 36"/>
          <p:cNvSpPr/>
          <p:nvPr/>
        </p:nvSpPr>
        <p:spPr>
          <a:xfrm>
            <a:off x="892962" y="5767418"/>
            <a:ext cx="6916856" cy="172016"/>
          </a:xfrm>
          <a:prstGeom prst="homePlate">
            <a:avLst>
              <a:gd name="adj" fmla="val 0"/>
            </a:avLst>
          </a:prstGeom>
          <a:solidFill>
            <a:srgbClr val="00EA1C">
              <a:alpha val="58000"/>
            </a:srgbClr>
          </a:solidFill>
          <a:ln w="12700" cap="flat" cmpd="sng" algn="ctr">
            <a:solidFill>
              <a:srgbClr val="00B050">
                <a:lumMod val="50000"/>
                <a:alpha val="65000"/>
              </a:srgbClr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Pentagon 37"/>
          <p:cNvSpPr/>
          <p:nvPr/>
        </p:nvSpPr>
        <p:spPr>
          <a:xfrm>
            <a:off x="2270820" y="7104538"/>
            <a:ext cx="6919247" cy="172016"/>
          </a:xfrm>
          <a:prstGeom prst="homePlate">
            <a:avLst>
              <a:gd name="adj" fmla="val 0"/>
            </a:avLst>
          </a:prstGeom>
          <a:solidFill>
            <a:srgbClr val="0091EA">
              <a:alpha val="58000"/>
            </a:srgbClr>
          </a:solidFill>
          <a:ln w="12700" cap="flat" cmpd="sng" algn="ctr">
            <a:solidFill>
              <a:srgbClr val="00B050">
                <a:lumMod val="50000"/>
                <a:alpha val="65000"/>
              </a:srgbClr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1" name="Pentagon 38"/>
          <p:cNvSpPr/>
          <p:nvPr/>
        </p:nvSpPr>
        <p:spPr>
          <a:xfrm>
            <a:off x="2270822" y="4656322"/>
            <a:ext cx="4158748" cy="172016"/>
          </a:xfrm>
          <a:prstGeom prst="homePlate">
            <a:avLst>
              <a:gd name="adj" fmla="val 0"/>
            </a:avLst>
          </a:prstGeom>
          <a:solidFill>
            <a:srgbClr val="CC00CC">
              <a:alpha val="58000"/>
            </a:srgbClr>
          </a:solidFill>
          <a:ln w="12700" cap="flat" cmpd="sng" algn="ctr">
            <a:solidFill>
              <a:srgbClr val="660066">
                <a:alpha val="64706"/>
              </a:srgbClr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75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279</Words>
  <Application>Microsoft Office PowerPoint</Application>
  <PresentationFormat>自定义</PresentationFormat>
  <Paragraphs>60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2019-08-28T04:24:26Z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