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FF6600"/>
    <a:srgbClr val="990099"/>
    <a:srgbClr val="FF3399"/>
    <a:srgbClr val="66FF33"/>
    <a:srgbClr val="99FF66"/>
    <a:srgbClr val="FFCC66"/>
    <a:srgbClr val="FF9900"/>
    <a:srgbClr val="FFFF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表格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993809"/>
              </p:ext>
            </p:extLst>
          </p:nvPr>
        </p:nvGraphicFramePr>
        <p:xfrm>
          <a:off x="801115" y="1987489"/>
          <a:ext cx="10072490" cy="3541534"/>
        </p:xfrm>
        <a:graphic>
          <a:graphicData uri="http://schemas.openxmlformats.org/drawingml/2006/table">
            <a:tbl>
              <a:tblPr firstRow="1" bandRow="1"/>
              <a:tblGrid>
                <a:gridCol w="1837622"/>
                <a:gridCol w="686239"/>
                <a:gridCol w="686239"/>
                <a:gridCol w="686239"/>
                <a:gridCol w="686239"/>
                <a:gridCol w="686239"/>
                <a:gridCol w="686239"/>
                <a:gridCol w="686239"/>
                <a:gridCol w="686239"/>
                <a:gridCol w="686239"/>
                <a:gridCol w="686239"/>
                <a:gridCol w="686239"/>
                <a:gridCol w="686239"/>
              </a:tblGrid>
              <a:tr h="345609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002060"/>
                          </a:solidFill>
                        </a:rPr>
                        <a:t>JAN</a:t>
                      </a:r>
                      <a:endParaRPr lang="zh-CN" altLang="en-US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002060"/>
                          </a:solidFill>
                        </a:rPr>
                        <a:t>FEB</a:t>
                      </a:r>
                      <a:endParaRPr lang="zh-CN" altLang="en-US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002060"/>
                          </a:solidFill>
                        </a:rPr>
                        <a:t>MAR</a:t>
                      </a:r>
                      <a:endParaRPr lang="zh-CN" altLang="en-US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002060"/>
                          </a:solidFill>
                        </a:rPr>
                        <a:t>APR</a:t>
                      </a:r>
                      <a:endParaRPr lang="zh-CN" altLang="en-US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002060"/>
                          </a:solidFill>
                        </a:rPr>
                        <a:t>MAY</a:t>
                      </a:r>
                      <a:endParaRPr lang="zh-CN" altLang="en-US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002060"/>
                          </a:solidFill>
                        </a:rPr>
                        <a:t>JUN</a:t>
                      </a:r>
                      <a:endParaRPr lang="zh-CN" altLang="en-US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002060"/>
                          </a:solidFill>
                        </a:rPr>
                        <a:t>JUL</a:t>
                      </a:r>
                      <a:endParaRPr lang="zh-CN" altLang="en-US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002060"/>
                          </a:solidFill>
                        </a:rPr>
                        <a:t>AUG</a:t>
                      </a:r>
                      <a:endParaRPr lang="zh-CN" altLang="en-US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002060"/>
                          </a:solidFill>
                        </a:rPr>
                        <a:t>SEP</a:t>
                      </a:r>
                      <a:endParaRPr lang="zh-CN" altLang="en-US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002060"/>
                          </a:solidFill>
                        </a:rPr>
                        <a:t>OCT</a:t>
                      </a:r>
                      <a:endParaRPr lang="zh-CN" altLang="en-US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002060"/>
                          </a:solidFill>
                        </a:rPr>
                        <a:t>NOV</a:t>
                      </a:r>
                      <a:endParaRPr lang="zh-CN" altLang="en-US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002060"/>
                          </a:solidFill>
                        </a:rPr>
                        <a:t>DEC</a:t>
                      </a:r>
                      <a:endParaRPr lang="zh-CN" altLang="en-US" sz="1500" b="1" dirty="0">
                        <a:solidFill>
                          <a:srgbClr val="002060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rgbClr val="2B5F76"/>
                          </a:solidFill>
                        </a:rPr>
                        <a:t>1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rgbClr val="2B5F76"/>
                          </a:solidFill>
                        </a:rPr>
                        <a:t>2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rgbClr val="2B5F76"/>
                          </a:solidFill>
                        </a:rPr>
                        <a:t>3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rgbClr val="2B5F76"/>
                          </a:solidFill>
                        </a:rPr>
                        <a:t>4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</a:tr>
              <a:tr h="639185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rgbClr val="2B5F76"/>
                          </a:solidFill>
                        </a:rPr>
                        <a:t>5</a:t>
                      </a:r>
                      <a:endParaRPr lang="zh-CN" altLang="en-US" sz="1500" b="1" dirty="0">
                        <a:solidFill>
                          <a:srgbClr val="2B5F76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7E9E">
                        <a:lumMod val="75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23" name="组 6"/>
          <p:cNvGrpSpPr/>
          <p:nvPr/>
        </p:nvGrpSpPr>
        <p:grpSpPr>
          <a:xfrm>
            <a:off x="2632656" y="5816411"/>
            <a:ext cx="1639657" cy="304170"/>
            <a:chOff x="1081014" y="4027616"/>
            <a:chExt cx="1301413" cy="241429"/>
          </a:xfrm>
        </p:grpSpPr>
        <p:sp>
          <p:nvSpPr>
            <p:cNvPr id="24" name="矩形 23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F17978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kern="0" smtClean="0">
                <a:solidFill>
                  <a:srgbClr val="397E9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5" name="文本框 8"/>
            <p:cNvSpPr txBox="1"/>
            <p:nvPr/>
          </p:nvSpPr>
          <p:spPr>
            <a:xfrm>
              <a:off x="1322296" y="4027616"/>
              <a:ext cx="1060131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1</a:t>
              </a:r>
              <a:endParaRPr kumimoji="1" lang="zh-CN" altLang="en-US" sz="1300" b="1" kern="0" dirty="0" smtClean="0">
                <a:solidFill>
                  <a:srgbClr val="397E9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6" name="组 9"/>
          <p:cNvGrpSpPr/>
          <p:nvPr/>
        </p:nvGrpSpPr>
        <p:grpSpPr>
          <a:xfrm>
            <a:off x="4235925" y="5816411"/>
            <a:ext cx="1639657" cy="304170"/>
            <a:chOff x="1081014" y="4027616"/>
            <a:chExt cx="1301413" cy="241429"/>
          </a:xfrm>
        </p:grpSpPr>
        <p:sp>
          <p:nvSpPr>
            <p:cNvPr id="27" name="矩形 26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8BD773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kern="0" smtClean="0">
                <a:solidFill>
                  <a:srgbClr val="397E9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8" name="文本框 11"/>
            <p:cNvSpPr txBox="1"/>
            <p:nvPr/>
          </p:nvSpPr>
          <p:spPr>
            <a:xfrm>
              <a:off x="1322296" y="4027616"/>
              <a:ext cx="1060131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2</a:t>
              </a:r>
              <a:endParaRPr kumimoji="1" lang="zh-CN" altLang="en-US" sz="1300" b="1" kern="0" dirty="0" smtClean="0">
                <a:solidFill>
                  <a:srgbClr val="397E9E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29" name="五边形 28"/>
          <p:cNvSpPr/>
          <p:nvPr/>
        </p:nvSpPr>
        <p:spPr>
          <a:xfrm>
            <a:off x="2639128" y="2473016"/>
            <a:ext cx="2314032" cy="370297"/>
          </a:xfrm>
          <a:prstGeom prst="homePlate">
            <a:avLst/>
          </a:prstGeom>
          <a:solidFill>
            <a:srgbClr val="8BD773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0" name="五边形 29"/>
          <p:cNvSpPr/>
          <p:nvPr/>
        </p:nvSpPr>
        <p:spPr>
          <a:xfrm>
            <a:off x="2639128" y="3114667"/>
            <a:ext cx="1378715" cy="370297"/>
          </a:xfrm>
          <a:prstGeom prst="homePlate">
            <a:avLst/>
          </a:prstGeom>
          <a:solidFill>
            <a:srgbClr val="F17978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1" name="五边形 30"/>
          <p:cNvSpPr/>
          <p:nvPr/>
        </p:nvSpPr>
        <p:spPr>
          <a:xfrm>
            <a:off x="4708810" y="3749953"/>
            <a:ext cx="3394951" cy="370297"/>
          </a:xfrm>
          <a:prstGeom prst="homePlate">
            <a:avLst/>
          </a:prstGeom>
          <a:solidFill>
            <a:srgbClr val="EAA46A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2" name="五边形 31"/>
          <p:cNvSpPr/>
          <p:nvPr/>
        </p:nvSpPr>
        <p:spPr>
          <a:xfrm>
            <a:off x="8103762" y="4391109"/>
            <a:ext cx="2769843" cy="370297"/>
          </a:xfrm>
          <a:prstGeom prst="homePlate">
            <a:avLst/>
          </a:prstGeom>
          <a:solidFill>
            <a:srgbClr val="397E9E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3" name="五边形 32"/>
          <p:cNvSpPr/>
          <p:nvPr/>
        </p:nvSpPr>
        <p:spPr>
          <a:xfrm>
            <a:off x="8821175" y="3796486"/>
            <a:ext cx="1378715" cy="370297"/>
          </a:xfrm>
          <a:prstGeom prst="homePlate">
            <a:avLst/>
          </a:prstGeom>
          <a:solidFill>
            <a:srgbClr val="F17978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4" name="五边形 33"/>
          <p:cNvSpPr/>
          <p:nvPr/>
        </p:nvSpPr>
        <p:spPr>
          <a:xfrm>
            <a:off x="4017843" y="5025903"/>
            <a:ext cx="1378715" cy="370297"/>
          </a:xfrm>
          <a:prstGeom prst="homePlate">
            <a:avLst/>
          </a:prstGeom>
          <a:solidFill>
            <a:srgbClr val="8BD773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5" name="五边形 34"/>
          <p:cNvSpPr/>
          <p:nvPr/>
        </p:nvSpPr>
        <p:spPr>
          <a:xfrm>
            <a:off x="7442462" y="5025903"/>
            <a:ext cx="661300" cy="370297"/>
          </a:xfrm>
          <a:prstGeom prst="homePlate">
            <a:avLst/>
          </a:prstGeom>
          <a:solidFill>
            <a:srgbClr val="F17978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grpSp>
        <p:nvGrpSpPr>
          <p:cNvPr id="36" name="组 35"/>
          <p:cNvGrpSpPr/>
          <p:nvPr/>
        </p:nvGrpSpPr>
        <p:grpSpPr>
          <a:xfrm>
            <a:off x="5839193" y="5816411"/>
            <a:ext cx="1639657" cy="304170"/>
            <a:chOff x="1081014" y="4027616"/>
            <a:chExt cx="1301413" cy="241429"/>
          </a:xfrm>
        </p:grpSpPr>
        <p:sp>
          <p:nvSpPr>
            <p:cNvPr id="37" name="矩形 36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EAA46A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kern="0" smtClean="0">
                <a:solidFill>
                  <a:srgbClr val="397E9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322296" y="4027616"/>
              <a:ext cx="1060131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1</a:t>
              </a:r>
              <a:endParaRPr kumimoji="1" lang="zh-CN" altLang="en-US" sz="1300" b="1" kern="0" dirty="0" smtClean="0">
                <a:solidFill>
                  <a:srgbClr val="397E9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7442462" y="5816411"/>
            <a:ext cx="1639657" cy="304170"/>
            <a:chOff x="1081014" y="4027616"/>
            <a:chExt cx="1301413" cy="241429"/>
          </a:xfrm>
        </p:grpSpPr>
        <p:sp>
          <p:nvSpPr>
            <p:cNvPr id="40" name="矩形 39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397E9E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kern="0" smtClean="0">
                <a:solidFill>
                  <a:srgbClr val="397E9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22296" y="4027616"/>
              <a:ext cx="1060131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2</a:t>
              </a:r>
              <a:endParaRPr kumimoji="1" lang="zh-CN" altLang="en-US" sz="1300" b="1" kern="0" dirty="0" smtClean="0">
                <a:solidFill>
                  <a:srgbClr val="397E9E"/>
                </a:solidFill>
                <a:latin typeface="Century Gothic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8149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266</Words>
  <Application>Microsoft Office PowerPoint</Application>
  <PresentationFormat>自定义</PresentationFormat>
  <Paragraphs>38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2019-08-28T04:44:03Z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