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976973"/>
              </p:ext>
            </p:extLst>
          </p:nvPr>
        </p:nvGraphicFramePr>
        <p:xfrm>
          <a:off x="886590" y="2101804"/>
          <a:ext cx="9842985" cy="3656351"/>
        </p:xfrm>
        <a:graphic>
          <a:graphicData uri="http://schemas.openxmlformats.org/drawingml/2006/table">
            <a:tbl>
              <a:tblPr firstRow="1" bandRow="1"/>
              <a:tblGrid>
                <a:gridCol w="1411177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  <a:gridCol w="526988"/>
              </a:tblGrid>
              <a:tr h="616067">
                <a:tc rowSpan="2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8E7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1654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50000"/>
                      </a:srgbClr>
                    </a:solidFill>
                  </a:tcPr>
                </a:tc>
              </a:tr>
              <a:tr h="53572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</a:tr>
              <a:tr h="53572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</a:tr>
              <a:tr h="53572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</a:tr>
              <a:tr h="53572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</a:tr>
              <a:tr h="53572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rgbClr val="FFFFFF"/>
                        </a:solidFill>
                      </a:endParaRPr>
                    </a:p>
                  </a:txBody>
                  <a:tcPr marL="115206" marR="115206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06" marR="115206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3C5C4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20" name="组 6"/>
          <p:cNvGrpSpPr/>
          <p:nvPr/>
        </p:nvGrpSpPr>
        <p:grpSpPr>
          <a:xfrm>
            <a:off x="3371617" y="5960427"/>
            <a:ext cx="1639657" cy="304170"/>
            <a:chOff x="1081014" y="4027616"/>
            <a:chExt cx="1301413" cy="241429"/>
          </a:xfrm>
        </p:grpSpPr>
        <p:sp>
          <p:nvSpPr>
            <p:cNvPr id="21" name="矩形 2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F17978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文本框 8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3" name="组 9"/>
          <p:cNvGrpSpPr/>
          <p:nvPr/>
        </p:nvGrpSpPr>
        <p:grpSpPr>
          <a:xfrm>
            <a:off x="6779928" y="5960427"/>
            <a:ext cx="1639657" cy="304170"/>
            <a:chOff x="1081014" y="4027616"/>
            <a:chExt cx="1301413" cy="241429"/>
          </a:xfrm>
        </p:grpSpPr>
        <p:sp>
          <p:nvSpPr>
            <p:cNvPr id="24" name="矩形 23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8BD773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文本框 11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39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srgbClr val="397E9E"/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srgbClr val="397E9E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2301888" y="3224531"/>
            <a:ext cx="2910057" cy="259357"/>
          </a:xfrm>
          <a:prstGeom prst="rect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dirty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211946" y="3224531"/>
            <a:ext cx="761837" cy="259357"/>
          </a:xfrm>
          <a:prstGeom prst="rect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86637" y="3800056"/>
            <a:ext cx="1750903" cy="259357"/>
          </a:xfrm>
          <a:prstGeom prst="rect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39603" y="3800056"/>
            <a:ext cx="1925592" cy="259357"/>
          </a:xfrm>
          <a:prstGeom prst="rect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958833" y="4289376"/>
            <a:ext cx="1698721" cy="259357"/>
          </a:xfrm>
          <a:prstGeom prst="rect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657555" y="4289376"/>
            <a:ext cx="2072034" cy="259357"/>
          </a:xfrm>
          <a:prstGeom prst="rect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21973" y="4831594"/>
            <a:ext cx="475467" cy="259357"/>
          </a:xfrm>
          <a:prstGeom prst="rect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297439" y="4831594"/>
            <a:ext cx="3203714" cy="259357"/>
          </a:xfrm>
          <a:prstGeom prst="rect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72508" y="5282956"/>
            <a:ext cx="2193729" cy="259357"/>
          </a:xfrm>
          <a:prstGeom prst="rect">
            <a:avLst/>
          </a:prstGeom>
          <a:solidFill>
            <a:srgbClr val="F17978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666235" y="5282956"/>
            <a:ext cx="1483861" cy="259357"/>
          </a:xfrm>
          <a:prstGeom prst="rect">
            <a:avLst/>
          </a:pr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lIns="86402" tIns="43201" rIns="86402" bIns="43201" rtlCol="0" anchor="ctr"/>
          <a:lstStyle/>
          <a:p>
            <a:pPr algn="ctr" defTabSz="576039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3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04716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274</Words>
  <Application>Microsoft Office PowerPoint</Application>
  <PresentationFormat>自定义</PresentationFormat>
  <Paragraphs>44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2019-08-28T04:25:11Z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