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83806"/>
              </p:ext>
            </p:extLst>
          </p:nvPr>
        </p:nvGraphicFramePr>
        <p:xfrm>
          <a:off x="864262" y="359941"/>
          <a:ext cx="9697639" cy="7261063"/>
        </p:xfrm>
        <a:graphic>
          <a:graphicData uri="http://schemas.openxmlformats.org/drawingml/2006/table">
            <a:tbl>
              <a:tblPr firstRow="1" bandRow="1"/>
              <a:tblGrid>
                <a:gridCol w="1385377"/>
                <a:gridCol w="1385377"/>
                <a:gridCol w="1385377"/>
                <a:gridCol w="1385377"/>
                <a:gridCol w="1385377"/>
                <a:gridCol w="1385377"/>
                <a:gridCol w="1385377"/>
              </a:tblGrid>
              <a:tr h="898745">
                <a:tc gridSpan="7"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endParaRPr lang="en-US" sz="3800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4326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31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Sun</a:t>
                      </a:r>
                      <a:endParaRPr lang="en-US" sz="31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21304" marR="121304" marT="60648" marB="60648" anchor="ctr">
                    <a:lnL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31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Mon</a:t>
                      </a:r>
                      <a:endParaRPr lang="en-US" sz="31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21304" marR="121304" marT="60648" marB="6064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31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Tue</a:t>
                      </a:r>
                      <a:endParaRPr lang="en-US" sz="31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21304" marR="121304" marT="60648" marB="6064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31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Wed</a:t>
                      </a:r>
                      <a:endParaRPr lang="en-US" sz="31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21304" marR="121304" marT="60648" marB="6064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31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Thu</a:t>
                      </a:r>
                      <a:endParaRPr lang="en-US" sz="31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21304" marR="121304" marT="60648" marB="6064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31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Fri</a:t>
                      </a:r>
                      <a:endParaRPr lang="en-US" sz="31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21304" marR="121304" marT="60648" marB="6064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31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Sat</a:t>
                      </a:r>
                      <a:endParaRPr lang="en-US" sz="31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121304" marR="121304" marT="60648" marB="60648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</a:tr>
              <a:tr h="1083810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A6A6A6"/>
                          </a:solidFill>
                        </a:rPr>
                        <a:t>29</a:t>
                      </a:r>
                      <a:endParaRPr lang="en-US" sz="2000" b="1" dirty="0">
                        <a:solidFill>
                          <a:srgbClr val="A6A6A6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A6A6A6"/>
                          </a:solidFill>
                        </a:rPr>
                        <a:t>30</a:t>
                      </a:r>
                      <a:endParaRPr lang="en-US" sz="2000" b="1" dirty="0">
                        <a:solidFill>
                          <a:srgbClr val="A6A6A6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A6A6A6"/>
                          </a:solidFill>
                        </a:rPr>
                        <a:t>31</a:t>
                      </a:r>
                      <a:endParaRPr lang="en-US" sz="2000" b="1" dirty="0">
                        <a:solidFill>
                          <a:srgbClr val="A6A6A6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1 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2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3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4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70C0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83810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5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6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7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8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9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10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11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83810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12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13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14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  <a:effectLst/>
                        </a:rPr>
                        <a:t>15</a:t>
                      </a:r>
                      <a:endParaRPr lang="en-US" sz="2000" b="1" dirty="0">
                        <a:solidFill>
                          <a:srgbClr val="080808"/>
                        </a:solidFill>
                        <a:effectLst/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16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17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18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83810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19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20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21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22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23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24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25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83810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26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27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28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29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rgbClr val="080808"/>
                          </a:solidFill>
                        </a:rPr>
                        <a:t>30</a:t>
                      </a:r>
                      <a:endParaRPr lang="en-US" sz="2000" b="1" dirty="0">
                        <a:solidFill>
                          <a:srgbClr val="080808"/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1</a:t>
                      </a:r>
                      <a:endParaRPr lang="en-US" sz="20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2000" b="1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2</a:t>
                      </a:r>
                      <a:endParaRPr lang="en-US" sz="20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121304" marR="121304" marT="60648" marB="60648">
                    <a:lnL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383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55" name="Straight Connector 20"/>
          <p:cNvCxnSpPr>
            <a:endCxn id="56" idx="1"/>
          </p:cNvCxnSpPr>
          <p:nvPr/>
        </p:nvCxnSpPr>
        <p:spPr>
          <a:xfrm>
            <a:off x="864156" y="4200281"/>
            <a:ext cx="2071697" cy="2001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</a:ln>
          <a:effectLst/>
        </p:spPr>
      </p:cxnSp>
      <p:sp>
        <p:nvSpPr>
          <p:cNvPr id="56" name="Rectangle 31"/>
          <p:cNvSpPr/>
          <p:nvPr/>
        </p:nvSpPr>
        <p:spPr>
          <a:xfrm>
            <a:off x="2935853" y="4104272"/>
            <a:ext cx="57609" cy="192017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7" name="Text Box 394"/>
          <p:cNvSpPr txBox="1">
            <a:spLocks noChangeArrowheads="1"/>
          </p:cNvSpPr>
          <p:nvPr/>
        </p:nvSpPr>
        <p:spPr bwMode="auto">
          <a:xfrm>
            <a:off x="864157" y="3816248"/>
            <a:ext cx="2112380" cy="3490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Your Text Here</a:t>
            </a:r>
          </a:p>
        </p:txBody>
      </p:sp>
      <p:cxnSp>
        <p:nvCxnSpPr>
          <p:cNvPr id="58" name="Straight Connector 56"/>
          <p:cNvCxnSpPr>
            <a:stCxn id="59" idx="3"/>
          </p:cNvCxnSpPr>
          <p:nvPr/>
        </p:nvCxnSpPr>
        <p:spPr>
          <a:xfrm>
            <a:off x="8525135" y="3062825"/>
            <a:ext cx="2032090" cy="2001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</a:ln>
          <a:effectLst/>
        </p:spPr>
      </p:cxnSp>
      <p:sp>
        <p:nvSpPr>
          <p:cNvPr id="59" name="Rectangle 57"/>
          <p:cNvSpPr/>
          <p:nvPr/>
        </p:nvSpPr>
        <p:spPr>
          <a:xfrm>
            <a:off x="8467526" y="2966816"/>
            <a:ext cx="57609" cy="192017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0" name="Text Box 394"/>
          <p:cNvSpPr txBox="1">
            <a:spLocks noChangeArrowheads="1"/>
          </p:cNvSpPr>
          <p:nvPr/>
        </p:nvSpPr>
        <p:spPr bwMode="auto">
          <a:xfrm>
            <a:off x="8545538" y="2678792"/>
            <a:ext cx="1995208" cy="3490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61" name="Text Box 394"/>
          <p:cNvSpPr txBox="1">
            <a:spLocks noChangeArrowheads="1"/>
          </p:cNvSpPr>
          <p:nvPr/>
        </p:nvSpPr>
        <p:spPr bwMode="auto">
          <a:xfrm>
            <a:off x="3727871" y="3675835"/>
            <a:ext cx="1216219" cy="6204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Example </a:t>
            </a:r>
          </a:p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</a:p>
        </p:txBody>
      </p:sp>
      <p:sp>
        <p:nvSpPr>
          <p:cNvPr id="62" name="Text Box 394"/>
          <p:cNvSpPr txBox="1">
            <a:spLocks noChangeArrowheads="1"/>
          </p:cNvSpPr>
          <p:nvPr/>
        </p:nvSpPr>
        <p:spPr bwMode="auto">
          <a:xfrm>
            <a:off x="5114427" y="3675835"/>
            <a:ext cx="1216219" cy="6204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Example </a:t>
            </a:r>
          </a:p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</a:p>
        </p:txBody>
      </p:sp>
      <p:cxnSp>
        <p:nvCxnSpPr>
          <p:cNvPr id="63" name="Straight Connector 65"/>
          <p:cNvCxnSpPr>
            <a:stCxn id="65" idx="3"/>
            <a:endCxn id="66" idx="1"/>
          </p:cNvCxnSpPr>
          <p:nvPr/>
        </p:nvCxnSpPr>
        <p:spPr>
          <a:xfrm>
            <a:off x="6441947" y="4200281"/>
            <a:ext cx="2695971" cy="2001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</a:ln>
          <a:effectLst/>
        </p:spPr>
      </p:cxnSp>
      <p:sp>
        <p:nvSpPr>
          <p:cNvPr id="64" name="Text Box 394"/>
          <p:cNvSpPr txBox="1">
            <a:spLocks noChangeArrowheads="1"/>
          </p:cNvSpPr>
          <p:nvPr/>
        </p:nvSpPr>
        <p:spPr bwMode="auto">
          <a:xfrm>
            <a:off x="6425022" y="3816248"/>
            <a:ext cx="2696620" cy="3490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65" name="Rectangle 68"/>
          <p:cNvSpPr/>
          <p:nvPr/>
        </p:nvSpPr>
        <p:spPr>
          <a:xfrm>
            <a:off x="6384338" y="4104272"/>
            <a:ext cx="57609" cy="192017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6" name="Rectangle 70"/>
          <p:cNvSpPr/>
          <p:nvPr/>
        </p:nvSpPr>
        <p:spPr>
          <a:xfrm>
            <a:off x="9137918" y="4104272"/>
            <a:ext cx="57609" cy="192017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67" name="Straight Connector 73"/>
          <p:cNvCxnSpPr>
            <a:stCxn id="68" idx="3"/>
            <a:endCxn id="69" idx="1"/>
          </p:cNvCxnSpPr>
          <p:nvPr/>
        </p:nvCxnSpPr>
        <p:spPr>
          <a:xfrm>
            <a:off x="2280655" y="5256374"/>
            <a:ext cx="4056487" cy="2001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</a:ln>
          <a:effectLst/>
        </p:spPr>
      </p:cxnSp>
      <p:sp>
        <p:nvSpPr>
          <p:cNvPr id="68" name="Rectangle 74"/>
          <p:cNvSpPr/>
          <p:nvPr/>
        </p:nvSpPr>
        <p:spPr>
          <a:xfrm>
            <a:off x="2223045" y="5160366"/>
            <a:ext cx="57609" cy="192017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9" name="Rectangle 75"/>
          <p:cNvSpPr/>
          <p:nvPr/>
        </p:nvSpPr>
        <p:spPr>
          <a:xfrm>
            <a:off x="6337142" y="5160366"/>
            <a:ext cx="57609" cy="192017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0" name="Text Box 394"/>
          <p:cNvSpPr txBox="1">
            <a:spLocks noChangeArrowheads="1"/>
          </p:cNvSpPr>
          <p:nvPr/>
        </p:nvSpPr>
        <p:spPr bwMode="auto">
          <a:xfrm>
            <a:off x="3072553" y="4872341"/>
            <a:ext cx="2208398" cy="3490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Your Text Here</a:t>
            </a:r>
          </a:p>
        </p:txBody>
      </p:sp>
      <p:cxnSp>
        <p:nvCxnSpPr>
          <p:cNvPr id="71" name="Straight Connector 85"/>
          <p:cNvCxnSpPr>
            <a:stCxn id="72" idx="3"/>
          </p:cNvCxnSpPr>
          <p:nvPr/>
        </p:nvCxnSpPr>
        <p:spPr>
          <a:xfrm>
            <a:off x="7816547" y="6309156"/>
            <a:ext cx="2716140" cy="2001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</a:ln>
          <a:effectLst/>
        </p:spPr>
      </p:cxnSp>
      <p:sp>
        <p:nvSpPr>
          <p:cNvPr id="72" name="Rectangle 86"/>
          <p:cNvSpPr/>
          <p:nvPr/>
        </p:nvSpPr>
        <p:spPr>
          <a:xfrm>
            <a:off x="7758939" y="6213148"/>
            <a:ext cx="57609" cy="192017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3" name="Text Box 394"/>
          <p:cNvSpPr txBox="1">
            <a:spLocks noChangeArrowheads="1"/>
          </p:cNvSpPr>
          <p:nvPr/>
        </p:nvSpPr>
        <p:spPr bwMode="auto">
          <a:xfrm>
            <a:off x="8065453" y="5925123"/>
            <a:ext cx="2016363" cy="3490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Your Text Here</a:t>
            </a:r>
          </a:p>
        </p:txBody>
      </p:sp>
      <p:cxnSp>
        <p:nvCxnSpPr>
          <p:cNvPr id="74" name="Straight Connector 90"/>
          <p:cNvCxnSpPr>
            <a:endCxn id="75" idx="1"/>
          </p:cNvCxnSpPr>
          <p:nvPr/>
        </p:nvCxnSpPr>
        <p:spPr>
          <a:xfrm>
            <a:off x="877399" y="7368561"/>
            <a:ext cx="2726309" cy="2001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</a:ln>
          <a:effectLst/>
        </p:spPr>
      </p:cxnSp>
      <p:sp>
        <p:nvSpPr>
          <p:cNvPr id="75" name="Rectangle 91"/>
          <p:cNvSpPr/>
          <p:nvPr/>
        </p:nvSpPr>
        <p:spPr>
          <a:xfrm>
            <a:off x="3603709" y="7272552"/>
            <a:ext cx="57609" cy="192017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6" name="Text Box 394"/>
          <p:cNvSpPr txBox="1">
            <a:spLocks noChangeArrowheads="1"/>
          </p:cNvSpPr>
          <p:nvPr/>
        </p:nvSpPr>
        <p:spPr bwMode="auto">
          <a:xfrm>
            <a:off x="1284645" y="6961352"/>
            <a:ext cx="2016363" cy="3490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5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77" name="Text Box 394"/>
          <p:cNvSpPr txBox="1">
            <a:spLocks noChangeArrowheads="1"/>
          </p:cNvSpPr>
          <p:nvPr/>
        </p:nvSpPr>
        <p:spPr bwMode="auto">
          <a:xfrm>
            <a:off x="2320722" y="5807886"/>
            <a:ext cx="1216219" cy="6204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Example </a:t>
            </a:r>
          </a:p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</a:p>
        </p:txBody>
      </p:sp>
      <p:sp>
        <p:nvSpPr>
          <p:cNvPr id="78" name="Text Box 394"/>
          <p:cNvSpPr txBox="1">
            <a:spLocks noChangeArrowheads="1"/>
          </p:cNvSpPr>
          <p:nvPr/>
        </p:nvSpPr>
        <p:spPr bwMode="auto">
          <a:xfrm>
            <a:off x="6448736" y="5807886"/>
            <a:ext cx="1216219" cy="6204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Example </a:t>
            </a:r>
          </a:p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</a:p>
        </p:txBody>
      </p:sp>
      <p:sp>
        <p:nvSpPr>
          <p:cNvPr id="79" name="Text Box 394"/>
          <p:cNvSpPr txBox="1">
            <a:spLocks noChangeArrowheads="1"/>
          </p:cNvSpPr>
          <p:nvPr/>
        </p:nvSpPr>
        <p:spPr bwMode="auto">
          <a:xfrm>
            <a:off x="5075425" y="6900396"/>
            <a:ext cx="1216219" cy="6204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15214" tIns="57607" rIns="115214" bIns="57607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Example </a:t>
            </a:r>
          </a:p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600" kern="0" dirty="0">
                <a:solidFill>
                  <a:srgbClr val="383838"/>
                </a:solidFill>
                <a:latin typeface="Calibri"/>
                <a:ea typeface="굴림" charset="-127"/>
                <a:cs typeface="Arial" pitchFamily="34" charset="0"/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616756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表格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114020"/>
              </p:ext>
            </p:extLst>
          </p:nvPr>
        </p:nvGraphicFramePr>
        <p:xfrm>
          <a:off x="504453" y="1784454"/>
          <a:ext cx="10665388" cy="3933981"/>
        </p:xfrm>
        <a:graphic>
          <a:graphicData uri="http://schemas.openxmlformats.org/drawingml/2006/table">
            <a:tbl>
              <a:tblPr firstRow="1" bandRow="1"/>
              <a:tblGrid>
                <a:gridCol w="1302027"/>
                <a:gridCol w="1337623"/>
                <a:gridCol w="1337623"/>
                <a:gridCol w="1337623"/>
                <a:gridCol w="1337623"/>
                <a:gridCol w="1337623"/>
                <a:gridCol w="1337623"/>
                <a:gridCol w="1337623"/>
              </a:tblGrid>
              <a:tr h="701236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FFFF"/>
                          </a:solidFill>
                        </a:rPr>
                        <a:t>MON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FFFF"/>
                          </a:solidFill>
                        </a:rPr>
                        <a:t>TUE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FFFF"/>
                          </a:solidFill>
                        </a:rPr>
                        <a:t>WED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FFFF"/>
                          </a:solidFill>
                        </a:rPr>
                        <a:t>THUR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FFFF"/>
                          </a:solidFill>
                        </a:rPr>
                        <a:t>FRI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FFFF"/>
                          </a:solidFill>
                        </a:rPr>
                        <a:t>SAT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FFFF"/>
                          </a:solidFill>
                        </a:rPr>
                        <a:t>SUN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/>
                    </a:solidFill>
                  </a:tcPr>
                </a:tc>
              </a:tr>
              <a:tr h="646549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l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D773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D773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>
                        <a:lumMod val="20000"/>
                        <a:lumOff val="80000"/>
                      </a:srgbClr>
                    </a:solidFill>
                  </a:tcPr>
                </a:tc>
              </a:tr>
              <a:tr h="646549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l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D773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D773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>
                        <a:lumMod val="20000"/>
                        <a:lumOff val="80000"/>
                      </a:srgbClr>
                    </a:solidFill>
                  </a:tcPr>
                </a:tc>
              </a:tr>
              <a:tr h="646549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l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D773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D773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>
                        <a:lumMod val="20000"/>
                        <a:lumOff val="80000"/>
                      </a:srgbClr>
                    </a:solidFill>
                  </a:tcPr>
                </a:tc>
              </a:tr>
              <a:tr h="646549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l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D773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D773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>
                        <a:lumMod val="20000"/>
                        <a:lumOff val="80000"/>
                      </a:srgbClr>
                    </a:solidFill>
                  </a:tcPr>
                </a:tc>
              </a:tr>
              <a:tr h="646549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l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5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D773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BD773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7978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8" name="平行四边形 17"/>
          <p:cNvSpPr/>
          <p:nvPr/>
        </p:nvSpPr>
        <p:spPr>
          <a:xfrm rot="16200000" flipH="1">
            <a:off x="2759065" y="2743688"/>
            <a:ext cx="625559" cy="128243"/>
          </a:xfrm>
          <a:prstGeom prst="parallelogram">
            <a:avLst>
              <a:gd name="adj" fmla="val 81144"/>
            </a:avLst>
          </a:prstGeom>
          <a:solidFill>
            <a:srgbClr val="5CAD87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19" name="矩形 9"/>
          <p:cNvSpPr/>
          <p:nvPr/>
        </p:nvSpPr>
        <p:spPr>
          <a:xfrm>
            <a:off x="3007722" y="2600036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rgbClr val="8BD77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dirty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20" name="平行四边形 19"/>
          <p:cNvSpPr/>
          <p:nvPr/>
        </p:nvSpPr>
        <p:spPr>
          <a:xfrm rot="16200000" flipH="1">
            <a:off x="1415322" y="3384929"/>
            <a:ext cx="625559" cy="128243"/>
          </a:xfrm>
          <a:prstGeom prst="parallelogram">
            <a:avLst>
              <a:gd name="adj" fmla="val 81144"/>
            </a:avLst>
          </a:prstGeom>
          <a:solidFill>
            <a:srgbClr val="5CAD87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21" name="矩形 9"/>
          <p:cNvSpPr/>
          <p:nvPr/>
        </p:nvSpPr>
        <p:spPr>
          <a:xfrm>
            <a:off x="1663979" y="3241277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rgbClr val="E95454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22" name="平行四边形 21"/>
          <p:cNvSpPr/>
          <p:nvPr/>
        </p:nvSpPr>
        <p:spPr>
          <a:xfrm rot="16200000" flipH="1">
            <a:off x="5439469" y="4041849"/>
            <a:ext cx="625559" cy="128243"/>
          </a:xfrm>
          <a:prstGeom prst="parallelogram">
            <a:avLst>
              <a:gd name="adj" fmla="val 81144"/>
            </a:avLst>
          </a:prstGeom>
          <a:solidFill>
            <a:srgbClr val="5CAD87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23" name="矩形 9"/>
          <p:cNvSpPr/>
          <p:nvPr/>
        </p:nvSpPr>
        <p:spPr>
          <a:xfrm>
            <a:off x="5688126" y="3898197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rgbClr val="8BD77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24" name="平行四边形 23"/>
          <p:cNvSpPr/>
          <p:nvPr/>
        </p:nvSpPr>
        <p:spPr>
          <a:xfrm rot="16200000" flipH="1">
            <a:off x="6776753" y="4689401"/>
            <a:ext cx="625559" cy="128243"/>
          </a:xfrm>
          <a:prstGeom prst="parallelogram">
            <a:avLst>
              <a:gd name="adj" fmla="val 81144"/>
            </a:avLst>
          </a:prstGeom>
          <a:solidFill>
            <a:srgbClr val="5CAD87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25" name="矩形 9"/>
          <p:cNvSpPr/>
          <p:nvPr/>
        </p:nvSpPr>
        <p:spPr>
          <a:xfrm>
            <a:off x="7025410" y="4545749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rgbClr val="E95454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26" name="平行四边形 25"/>
          <p:cNvSpPr/>
          <p:nvPr/>
        </p:nvSpPr>
        <p:spPr>
          <a:xfrm rot="16200000" flipH="1">
            <a:off x="8108266" y="5341533"/>
            <a:ext cx="625559" cy="128243"/>
          </a:xfrm>
          <a:prstGeom prst="parallelogram">
            <a:avLst>
              <a:gd name="adj" fmla="val 81144"/>
            </a:avLst>
          </a:prstGeom>
          <a:solidFill>
            <a:srgbClr val="5CAD87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27" name="矩形 9"/>
          <p:cNvSpPr/>
          <p:nvPr/>
        </p:nvSpPr>
        <p:spPr>
          <a:xfrm>
            <a:off x="8356923" y="5197881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rgbClr val="8BD77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28" name="平行四边形 27"/>
          <p:cNvSpPr/>
          <p:nvPr/>
        </p:nvSpPr>
        <p:spPr>
          <a:xfrm rot="16200000" flipH="1">
            <a:off x="8108266" y="2743688"/>
            <a:ext cx="625559" cy="128243"/>
          </a:xfrm>
          <a:prstGeom prst="parallelogram">
            <a:avLst>
              <a:gd name="adj" fmla="val 81144"/>
            </a:avLst>
          </a:prstGeom>
          <a:solidFill>
            <a:srgbClr val="5CAD87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29" name="矩形 9"/>
          <p:cNvSpPr/>
          <p:nvPr/>
        </p:nvSpPr>
        <p:spPr>
          <a:xfrm>
            <a:off x="8356923" y="2600036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rgbClr val="E95454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3200" kern="0" smtClean="0">
              <a:solidFill>
                <a:srgbClr val="397E9E"/>
              </a:solidFill>
              <a:latin typeface="Century Gothic"/>
              <a:ea typeface="微软雅黑"/>
            </a:endParaRPr>
          </a:p>
        </p:txBody>
      </p:sp>
      <p:sp>
        <p:nvSpPr>
          <p:cNvPr id="30" name="矩形 9"/>
          <p:cNvSpPr/>
          <p:nvPr/>
        </p:nvSpPr>
        <p:spPr>
          <a:xfrm>
            <a:off x="7250123" y="6320106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rgbClr val="8BD77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3200" b="1" kern="0" dirty="0" smtClean="0">
                <a:solidFill>
                  <a:srgbClr val="FFFFFF"/>
                </a:solidFill>
                <a:latin typeface="Century Gothic"/>
                <a:ea typeface="微软雅黑"/>
              </a:rPr>
              <a:t>EXAMPLE</a:t>
            </a:r>
            <a:r>
              <a:rPr kumimoji="1" lang="zh-CN" altLang="en-US" sz="3200" b="1" kern="0" dirty="0" smtClean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3200" b="1" kern="0" dirty="0" smtClean="0">
                <a:solidFill>
                  <a:srgbClr val="FFFFFF"/>
                </a:solidFill>
                <a:latin typeface="Century Gothic"/>
                <a:ea typeface="微软雅黑"/>
              </a:rPr>
              <a:t>2</a:t>
            </a:r>
            <a:endParaRPr kumimoji="1" lang="zh-CN" altLang="en-US" sz="3200" b="1" kern="0" dirty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1" name="矩形 9"/>
          <p:cNvSpPr/>
          <p:nvPr/>
        </p:nvSpPr>
        <p:spPr>
          <a:xfrm>
            <a:off x="4141046" y="6320106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rgbClr val="E95454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6096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3200" b="1" kern="0" dirty="0" smtClean="0">
                <a:solidFill>
                  <a:srgbClr val="FFFFFF"/>
                </a:solidFill>
                <a:latin typeface="Century Gothic"/>
                <a:ea typeface="微软雅黑"/>
              </a:rPr>
              <a:t>EXAMPLE</a:t>
            </a:r>
            <a:r>
              <a:rPr kumimoji="1" lang="zh-CN" altLang="en-US" sz="3200" b="1" kern="0" dirty="0" smtClean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3200" b="1" kern="0" dirty="0" smtClean="0">
                <a:solidFill>
                  <a:srgbClr val="FFFFFF"/>
                </a:solidFill>
                <a:latin typeface="Century Gothic"/>
                <a:ea typeface="微软雅黑"/>
              </a:rPr>
              <a:t>1</a:t>
            </a:r>
            <a:endParaRPr kumimoji="1" lang="zh-CN" altLang="en-US" sz="3200" b="1" kern="0" dirty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733947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327</Words>
  <Application>Microsoft Office PowerPoint</Application>
  <PresentationFormat>自定义</PresentationFormat>
  <Paragraphs>89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2019-08-28T04:25:46Z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