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7"/>
  </p:notesMasterIdLst>
  <p:handoutMasterIdLst>
    <p:handoutMasterId r:id="rId8"/>
  </p:handoutMasterIdLst>
  <p:sldIdLst>
    <p:sldId id="461" r:id="rId3"/>
    <p:sldId id="462" r:id="rId4"/>
    <p:sldId id="463" r:id="rId5"/>
    <p:sldId id="359" r:id="rId6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表格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1669539"/>
              </p:ext>
            </p:extLst>
          </p:nvPr>
        </p:nvGraphicFramePr>
        <p:xfrm>
          <a:off x="648469" y="2203513"/>
          <a:ext cx="10072490" cy="3541534"/>
        </p:xfrm>
        <a:graphic>
          <a:graphicData uri="http://schemas.openxmlformats.org/drawingml/2006/table">
            <a:tbl>
              <a:tblPr firstRow="1" bandRow="1"/>
              <a:tblGrid>
                <a:gridCol w="183762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8623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8623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8623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8623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8623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86239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86239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686239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686239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686239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686239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686239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</a:tblGrid>
              <a:tr h="345609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JAN</a:t>
                      </a:r>
                      <a:endParaRPr lang="zh-CN" altLang="en-US" sz="15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20000"/>
                        <a:lumOff val="8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FEB</a:t>
                      </a:r>
                      <a:endParaRPr lang="zh-CN" altLang="en-US" sz="15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20000"/>
                        <a:lumOff val="8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MAR</a:t>
                      </a:r>
                      <a:endParaRPr lang="zh-CN" altLang="en-US" sz="15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20000"/>
                        <a:lumOff val="8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APR</a:t>
                      </a:r>
                      <a:endParaRPr lang="zh-CN" altLang="en-US" sz="15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20000"/>
                        <a:lumOff val="8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MAY</a:t>
                      </a:r>
                      <a:endParaRPr lang="zh-CN" altLang="en-US" sz="15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20000"/>
                        <a:lumOff val="8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JUN</a:t>
                      </a:r>
                      <a:endParaRPr lang="zh-CN" altLang="en-US" sz="15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20000"/>
                        <a:lumOff val="8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JUL</a:t>
                      </a:r>
                      <a:endParaRPr lang="zh-CN" altLang="en-US" sz="15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20000"/>
                        <a:lumOff val="8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AUG</a:t>
                      </a:r>
                      <a:endParaRPr lang="zh-CN" altLang="en-US" sz="15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20000"/>
                        <a:lumOff val="8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SEP</a:t>
                      </a:r>
                      <a:endParaRPr lang="zh-CN" altLang="en-US" sz="15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20000"/>
                        <a:lumOff val="8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OCT</a:t>
                      </a:r>
                      <a:endParaRPr lang="zh-CN" altLang="en-US" sz="15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20000"/>
                        <a:lumOff val="8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NOV</a:t>
                      </a:r>
                      <a:endParaRPr lang="zh-CN" altLang="en-US" sz="15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20000"/>
                        <a:lumOff val="8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DEC</a:t>
                      </a:r>
                      <a:endParaRPr lang="zh-CN" altLang="en-US" sz="15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20000"/>
                        <a:lumOff val="8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39185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>
                          <a:solidFill>
                            <a:srgbClr val="2B5F76"/>
                          </a:solidFill>
                        </a:rPr>
                        <a:t>TASK</a:t>
                      </a:r>
                      <a:r>
                        <a:rPr lang="zh-CN" altLang="en-US" sz="1500" b="1" dirty="0">
                          <a:solidFill>
                            <a:srgbClr val="2B5F76"/>
                          </a:solidFill>
                        </a:rPr>
                        <a:t> </a:t>
                      </a:r>
                      <a:r>
                        <a:rPr lang="en-US" altLang="zh-CN" sz="1500" b="1" dirty="0">
                          <a:solidFill>
                            <a:srgbClr val="2B5F76"/>
                          </a:solidFill>
                        </a:rPr>
                        <a:t>1</a:t>
                      </a:r>
                      <a:endParaRPr lang="zh-CN" altLang="en-US" sz="1500" b="1" dirty="0">
                        <a:solidFill>
                          <a:srgbClr val="2B5F76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20000"/>
                        <a:lumOff val="8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39185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>
                          <a:solidFill>
                            <a:srgbClr val="2B5F76"/>
                          </a:solidFill>
                        </a:rPr>
                        <a:t>TASK</a:t>
                      </a:r>
                      <a:r>
                        <a:rPr lang="zh-CN" altLang="en-US" sz="1500" b="1" dirty="0">
                          <a:solidFill>
                            <a:srgbClr val="2B5F76"/>
                          </a:solidFill>
                        </a:rPr>
                        <a:t> </a:t>
                      </a:r>
                      <a:r>
                        <a:rPr lang="en-US" altLang="zh-CN" sz="1500" b="1" dirty="0">
                          <a:solidFill>
                            <a:srgbClr val="2B5F76"/>
                          </a:solidFill>
                        </a:rPr>
                        <a:t>2</a:t>
                      </a:r>
                      <a:endParaRPr lang="zh-CN" altLang="en-US" sz="1500" b="1" dirty="0">
                        <a:solidFill>
                          <a:srgbClr val="2B5F76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20000"/>
                        <a:lumOff val="8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39185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>
                          <a:solidFill>
                            <a:srgbClr val="2B5F76"/>
                          </a:solidFill>
                        </a:rPr>
                        <a:t>TASK</a:t>
                      </a:r>
                      <a:r>
                        <a:rPr lang="zh-CN" altLang="en-US" sz="1500" b="1" dirty="0">
                          <a:solidFill>
                            <a:srgbClr val="2B5F76"/>
                          </a:solidFill>
                        </a:rPr>
                        <a:t> </a:t>
                      </a:r>
                      <a:r>
                        <a:rPr lang="en-US" altLang="zh-CN" sz="1500" b="1" dirty="0">
                          <a:solidFill>
                            <a:srgbClr val="2B5F76"/>
                          </a:solidFill>
                        </a:rPr>
                        <a:t>3</a:t>
                      </a:r>
                      <a:endParaRPr lang="zh-CN" altLang="en-US" sz="1500" b="1" dirty="0">
                        <a:solidFill>
                          <a:srgbClr val="2B5F76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20000"/>
                        <a:lumOff val="8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39185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>
                          <a:solidFill>
                            <a:srgbClr val="2B5F76"/>
                          </a:solidFill>
                        </a:rPr>
                        <a:t>TASK</a:t>
                      </a:r>
                      <a:r>
                        <a:rPr lang="zh-CN" altLang="en-US" sz="1500" b="1" dirty="0">
                          <a:solidFill>
                            <a:srgbClr val="2B5F76"/>
                          </a:solidFill>
                        </a:rPr>
                        <a:t> </a:t>
                      </a:r>
                      <a:r>
                        <a:rPr lang="en-US" altLang="zh-CN" sz="1500" b="1" dirty="0">
                          <a:solidFill>
                            <a:srgbClr val="2B5F76"/>
                          </a:solidFill>
                        </a:rPr>
                        <a:t>4</a:t>
                      </a:r>
                      <a:endParaRPr lang="zh-CN" altLang="en-US" sz="1500" b="1" dirty="0">
                        <a:solidFill>
                          <a:srgbClr val="2B5F76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20000"/>
                        <a:lumOff val="8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39185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>
                          <a:solidFill>
                            <a:srgbClr val="2B5F76"/>
                          </a:solidFill>
                        </a:rPr>
                        <a:t>TASK</a:t>
                      </a:r>
                      <a:r>
                        <a:rPr lang="zh-CN" altLang="en-US" sz="1500" b="1" dirty="0">
                          <a:solidFill>
                            <a:srgbClr val="2B5F76"/>
                          </a:solidFill>
                        </a:rPr>
                        <a:t> </a:t>
                      </a:r>
                      <a:r>
                        <a:rPr lang="en-US" altLang="zh-CN" sz="1500" b="1" dirty="0">
                          <a:solidFill>
                            <a:srgbClr val="2B5F76"/>
                          </a:solidFill>
                        </a:rPr>
                        <a:t>5</a:t>
                      </a:r>
                      <a:endParaRPr lang="zh-CN" altLang="en-US" sz="1500" b="1" dirty="0">
                        <a:solidFill>
                          <a:srgbClr val="2B5F76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20000"/>
                        <a:lumOff val="8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grpSp>
        <p:nvGrpSpPr>
          <p:cNvPr id="17" name="组 6"/>
          <p:cNvGrpSpPr/>
          <p:nvPr/>
        </p:nvGrpSpPr>
        <p:grpSpPr>
          <a:xfrm>
            <a:off x="2480010" y="6032435"/>
            <a:ext cx="1639657" cy="304170"/>
            <a:chOff x="1081014" y="4027616"/>
            <a:chExt cx="1301413" cy="241429"/>
          </a:xfrm>
        </p:grpSpPr>
        <p:sp>
          <p:nvSpPr>
            <p:cNvPr id="18" name="矩形 17"/>
            <p:cNvSpPr/>
            <p:nvPr/>
          </p:nvSpPr>
          <p:spPr>
            <a:xfrm>
              <a:off x="1081014" y="4063186"/>
              <a:ext cx="230895" cy="205859"/>
            </a:xfrm>
            <a:prstGeom prst="rect">
              <a:avLst/>
            </a:prstGeom>
            <a:solidFill>
              <a:srgbClr val="297FD5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300" kern="0" smtClean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9" name="文本框 8"/>
            <p:cNvSpPr txBox="1"/>
            <p:nvPr/>
          </p:nvSpPr>
          <p:spPr>
            <a:xfrm>
              <a:off x="1322296" y="4027616"/>
              <a:ext cx="1060131" cy="2320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300" b="1" kern="0" dirty="0" smtClean="0">
                  <a:solidFill>
                    <a:prstClr val="white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300" b="1" kern="0" dirty="0" smtClean="0">
                  <a:solidFill>
                    <a:prstClr val="white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00" b="1" kern="0" dirty="0" smtClean="0">
                  <a:solidFill>
                    <a:prstClr val="white"/>
                  </a:solidFill>
                  <a:latin typeface="Century Gothic"/>
                  <a:ea typeface="微软雅黑"/>
                </a:rPr>
                <a:t>1</a:t>
              </a:r>
              <a:endParaRPr kumimoji="1" lang="zh-CN" altLang="en-US" sz="1300" b="1" kern="0" dirty="0" smtClean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20" name="组 9"/>
          <p:cNvGrpSpPr/>
          <p:nvPr/>
        </p:nvGrpSpPr>
        <p:grpSpPr>
          <a:xfrm>
            <a:off x="4083279" y="6032435"/>
            <a:ext cx="1639657" cy="304170"/>
            <a:chOff x="1081014" y="4027616"/>
            <a:chExt cx="1301413" cy="241429"/>
          </a:xfrm>
        </p:grpSpPr>
        <p:sp>
          <p:nvSpPr>
            <p:cNvPr id="21" name="矩形 20"/>
            <p:cNvSpPr/>
            <p:nvPr/>
          </p:nvSpPr>
          <p:spPr>
            <a:xfrm>
              <a:off x="1081014" y="4063186"/>
              <a:ext cx="230895" cy="205859"/>
            </a:xfrm>
            <a:prstGeom prst="rect">
              <a:avLst/>
            </a:prstGeom>
            <a:solidFill>
              <a:srgbClr val="242852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300" kern="0" smtClean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2" name="文本框 11"/>
            <p:cNvSpPr txBox="1"/>
            <p:nvPr/>
          </p:nvSpPr>
          <p:spPr>
            <a:xfrm>
              <a:off x="1322296" y="4027616"/>
              <a:ext cx="1060131" cy="2320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300" b="1" kern="0" dirty="0" smtClean="0">
                  <a:solidFill>
                    <a:prstClr val="white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300" b="1" kern="0" dirty="0" smtClean="0">
                  <a:solidFill>
                    <a:prstClr val="white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00" b="1" kern="0" dirty="0" smtClean="0">
                  <a:solidFill>
                    <a:prstClr val="white"/>
                  </a:solidFill>
                  <a:latin typeface="Century Gothic"/>
                  <a:ea typeface="微软雅黑"/>
                </a:rPr>
                <a:t>2</a:t>
              </a:r>
              <a:endParaRPr kumimoji="1" lang="zh-CN" altLang="en-US" sz="1300" b="1" kern="0" dirty="0" smtClean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23" name="五边形 22"/>
          <p:cNvSpPr/>
          <p:nvPr/>
        </p:nvSpPr>
        <p:spPr>
          <a:xfrm>
            <a:off x="2486482" y="2689040"/>
            <a:ext cx="2314032" cy="370297"/>
          </a:xfrm>
          <a:prstGeom prst="homePlate">
            <a:avLst/>
          </a:prstGeom>
          <a:solidFill>
            <a:srgbClr val="242852"/>
          </a:solidFill>
          <a:ln w="9525" cap="flat" cmpd="sng" algn="ctr">
            <a:noFill/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24" name="五边形 23"/>
          <p:cNvSpPr/>
          <p:nvPr/>
        </p:nvSpPr>
        <p:spPr>
          <a:xfrm>
            <a:off x="2486482" y="3330691"/>
            <a:ext cx="1378715" cy="370297"/>
          </a:xfrm>
          <a:prstGeom prst="homePlate">
            <a:avLst/>
          </a:prstGeom>
          <a:solidFill>
            <a:srgbClr val="297FD5"/>
          </a:solidFill>
          <a:ln w="9525" cap="flat" cmpd="sng" algn="ctr">
            <a:noFill/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25" name="五边形 24"/>
          <p:cNvSpPr/>
          <p:nvPr/>
        </p:nvSpPr>
        <p:spPr>
          <a:xfrm>
            <a:off x="4556164" y="3965977"/>
            <a:ext cx="3394951" cy="370297"/>
          </a:xfrm>
          <a:prstGeom prst="homePlate">
            <a:avLst/>
          </a:prstGeom>
          <a:solidFill>
            <a:srgbClr val="242852"/>
          </a:solidFill>
          <a:ln w="9525" cap="flat" cmpd="sng" algn="ctr">
            <a:noFill/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26" name="五边形 25"/>
          <p:cNvSpPr/>
          <p:nvPr/>
        </p:nvSpPr>
        <p:spPr>
          <a:xfrm>
            <a:off x="7951116" y="4607133"/>
            <a:ext cx="2769843" cy="370297"/>
          </a:xfrm>
          <a:prstGeom prst="homePlate">
            <a:avLst/>
          </a:prstGeom>
          <a:solidFill>
            <a:srgbClr val="242852"/>
          </a:solidFill>
          <a:ln w="9525" cap="flat" cmpd="sng" algn="ctr">
            <a:noFill/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27" name="五边形 26"/>
          <p:cNvSpPr/>
          <p:nvPr/>
        </p:nvSpPr>
        <p:spPr>
          <a:xfrm>
            <a:off x="8668529" y="4012510"/>
            <a:ext cx="1378715" cy="370297"/>
          </a:xfrm>
          <a:prstGeom prst="homePlate">
            <a:avLst/>
          </a:prstGeom>
          <a:solidFill>
            <a:srgbClr val="297FD5"/>
          </a:solidFill>
          <a:ln w="9525" cap="flat" cmpd="sng" algn="ctr">
            <a:noFill/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28" name="五边形 27"/>
          <p:cNvSpPr/>
          <p:nvPr/>
        </p:nvSpPr>
        <p:spPr>
          <a:xfrm>
            <a:off x="3865197" y="5241927"/>
            <a:ext cx="1378715" cy="370297"/>
          </a:xfrm>
          <a:prstGeom prst="homePlate">
            <a:avLst/>
          </a:prstGeom>
          <a:solidFill>
            <a:srgbClr val="242852"/>
          </a:solidFill>
          <a:ln w="9525" cap="flat" cmpd="sng" algn="ctr">
            <a:noFill/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29" name="五边形 28"/>
          <p:cNvSpPr/>
          <p:nvPr/>
        </p:nvSpPr>
        <p:spPr>
          <a:xfrm>
            <a:off x="7289816" y="5241927"/>
            <a:ext cx="661300" cy="370297"/>
          </a:xfrm>
          <a:prstGeom prst="homePlate">
            <a:avLst/>
          </a:prstGeom>
          <a:solidFill>
            <a:srgbClr val="297FD5"/>
          </a:solidFill>
          <a:ln w="9525" cap="flat" cmpd="sng" algn="ctr">
            <a:noFill/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396325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表格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8699229"/>
              </p:ext>
            </p:extLst>
          </p:nvPr>
        </p:nvGraphicFramePr>
        <p:xfrm>
          <a:off x="648469" y="2203513"/>
          <a:ext cx="10072490" cy="3541534"/>
        </p:xfrm>
        <a:graphic>
          <a:graphicData uri="http://schemas.openxmlformats.org/drawingml/2006/table">
            <a:tbl>
              <a:tblPr firstRow="1" bandRow="1"/>
              <a:tblGrid>
                <a:gridCol w="183762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8623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8623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8623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8623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8623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86239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86239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686239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686239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686239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686239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686239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</a:tblGrid>
              <a:tr h="345609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JAN</a:t>
                      </a:r>
                      <a:endParaRPr lang="zh-CN" altLang="en-US" sz="15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20000"/>
                        <a:lumOff val="8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FEB</a:t>
                      </a:r>
                      <a:endParaRPr lang="zh-CN" altLang="en-US" sz="15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20000"/>
                        <a:lumOff val="8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MAR</a:t>
                      </a:r>
                      <a:endParaRPr lang="zh-CN" altLang="en-US" sz="15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20000"/>
                        <a:lumOff val="8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APR</a:t>
                      </a:r>
                      <a:endParaRPr lang="zh-CN" altLang="en-US" sz="15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20000"/>
                        <a:lumOff val="8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MAY</a:t>
                      </a:r>
                      <a:endParaRPr lang="zh-CN" altLang="en-US" sz="15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20000"/>
                        <a:lumOff val="8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JUN</a:t>
                      </a:r>
                      <a:endParaRPr lang="zh-CN" altLang="en-US" sz="15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20000"/>
                        <a:lumOff val="8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JUL</a:t>
                      </a:r>
                      <a:endParaRPr lang="zh-CN" altLang="en-US" sz="15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20000"/>
                        <a:lumOff val="8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AUG</a:t>
                      </a:r>
                      <a:endParaRPr lang="zh-CN" altLang="en-US" sz="15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20000"/>
                        <a:lumOff val="8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SEP</a:t>
                      </a:r>
                      <a:endParaRPr lang="zh-CN" altLang="en-US" sz="15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20000"/>
                        <a:lumOff val="8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OCT</a:t>
                      </a:r>
                      <a:endParaRPr lang="zh-CN" altLang="en-US" sz="15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20000"/>
                        <a:lumOff val="8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NOV</a:t>
                      </a:r>
                      <a:endParaRPr lang="zh-CN" altLang="en-US" sz="15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20000"/>
                        <a:lumOff val="8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DEC</a:t>
                      </a:r>
                      <a:endParaRPr lang="zh-CN" altLang="en-US" sz="15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20000"/>
                        <a:lumOff val="8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39185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>
                          <a:solidFill>
                            <a:srgbClr val="2B5F76"/>
                          </a:solidFill>
                        </a:rPr>
                        <a:t>TASK</a:t>
                      </a:r>
                      <a:r>
                        <a:rPr lang="zh-CN" altLang="en-US" sz="1500" b="1" dirty="0">
                          <a:solidFill>
                            <a:srgbClr val="2B5F76"/>
                          </a:solidFill>
                        </a:rPr>
                        <a:t> </a:t>
                      </a:r>
                      <a:r>
                        <a:rPr lang="en-US" altLang="zh-CN" sz="1500" b="1" dirty="0">
                          <a:solidFill>
                            <a:srgbClr val="2B5F76"/>
                          </a:solidFill>
                        </a:rPr>
                        <a:t>1</a:t>
                      </a:r>
                      <a:endParaRPr lang="zh-CN" altLang="en-US" sz="1500" b="1" dirty="0">
                        <a:solidFill>
                          <a:srgbClr val="2B5F76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20000"/>
                        <a:lumOff val="8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39185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>
                          <a:solidFill>
                            <a:srgbClr val="2B5F76"/>
                          </a:solidFill>
                        </a:rPr>
                        <a:t>TASK</a:t>
                      </a:r>
                      <a:r>
                        <a:rPr lang="zh-CN" altLang="en-US" sz="1500" b="1" dirty="0">
                          <a:solidFill>
                            <a:srgbClr val="2B5F76"/>
                          </a:solidFill>
                        </a:rPr>
                        <a:t> </a:t>
                      </a:r>
                      <a:r>
                        <a:rPr lang="en-US" altLang="zh-CN" sz="1500" b="1" dirty="0">
                          <a:solidFill>
                            <a:srgbClr val="2B5F76"/>
                          </a:solidFill>
                        </a:rPr>
                        <a:t>2</a:t>
                      </a:r>
                      <a:endParaRPr lang="zh-CN" altLang="en-US" sz="1500" b="1" dirty="0">
                        <a:solidFill>
                          <a:srgbClr val="2B5F76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20000"/>
                        <a:lumOff val="8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39185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>
                          <a:solidFill>
                            <a:srgbClr val="2B5F76"/>
                          </a:solidFill>
                        </a:rPr>
                        <a:t>TASK</a:t>
                      </a:r>
                      <a:r>
                        <a:rPr lang="zh-CN" altLang="en-US" sz="1500" b="1" dirty="0">
                          <a:solidFill>
                            <a:srgbClr val="2B5F76"/>
                          </a:solidFill>
                        </a:rPr>
                        <a:t> </a:t>
                      </a:r>
                      <a:r>
                        <a:rPr lang="en-US" altLang="zh-CN" sz="1500" b="1" dirty="0">
                          <a:solidFill>
                            <a:srgbClr val="2B5F76"/>
                          </a:solidFill>
                        </a:rPr>
                        <a:t>3</a:t>
                      </a:r>
                      <a:endParaRPr lang="zh-CN" altLang="en-US" sz="1500" b="1" dirty="0">
                        <a:solidFill>
                          <a:srgbClr val="2B5F76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20000"/>
                        <a:lumOff val="8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39185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>
                          <a:solidFill>
                            <a:srgbClr val="2B5F76"/>
                          </a:solidFill>
                        </a:rPr>
                        <a:t>TASK</a:t>
                      </a:r>
                      <a:r>
                        <a:rPr lang="zh-CN" altLang="en-US" sz="1500" b="1" dirty="0">
                          <a:solidFill>
                            <a:srgbClr val="2B5F76"/>
                          </a:solidFill>
                        </a:rPr>
                        <a:t> </a:t>
                      </a:r>
                      <a:r>
                        <a:rPr lang="en-US" altLang="zh-CN" sz="1500" b="1" dirty="0">
                          <a:solidFill>
                            <a:srgbClr val="2B5F76"/>
                          </a:solidFill>
                        </a:rPr>
                        <a:t>4</a:t>
                      </a:r>
                      <a:endParaRPr lang="zh-CN" altLang="en-US" sz="1500" b="1" dirty="0">
                        <a:solidFill>
                          <a:srgbClr val="2B5F76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20000"/>
                        <a:lumOff val="8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39185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>
                          <a:solidFill>
                            <a:srgbClr val="2B5F76"/>
                          </a:solidFill>
                        </a:rPr>
                        <a:t>TASK</a:t>
                      </a:r>
                      <a:r>
                        <a:rPr lang="zh-CN" altLang="en-US" sz="1500" b="1" dirty="0">
                          <a:solidFill>
                            <a:srgbClr val="2B5F76"/>
                          </a:solidFill>
                        </a:rPr>
                        <a:t> </a:t>
                      </a:r>
                      <a:r>
                        <a:rPr lang="en-US" altLang="zh-CN" sz="1500" b="1" dirty="0">
                          <a:solidFill>
                            <a:srgbClr val="2B5F76"/>
                          </a:solidFill>
                        </a:rPr>
                        <a:t>5</a:t>
                      </a:r>
                      <a:endParaRPr lang="zh-CN" altLang="en-US" sz="1500" b="1" dirty="0">
                        <a:solidFill>
                          <a:srgbClr val="2B5F76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20000"/>
                        <a:lumOff val="8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grpSp>
        <p:nvGrpSpPr>
          <p:cNvPr id="17" name="组 6"/>
          <p:cNvGrpSpPr/>
          <p:nvPr/>
        </p:nvGrpSpPr>
        <p:grpSpPr>
          <a:xfrm>
            <a:off x="2480010" y="6032435"/>
            <a:ext cx="1639657" cy="304170"/>
            <a:chOff x="1081014" y="4027616"/>
            <a:chExt cx="1301413" cy="241429"/>
          </a:xfrm>
        </p:grpSpPr>
        <p:sp>
          <p:nvSpPr>
            <p:cNvPr id="18" name="矩形 17"/>
            <p:cNvSpPr/>
            <p:nvPr/>
          </p:nvSpPr>
          <p:spPr>
            <a:xfrm>
              <a:off x="1081014" y="4063186"/>
              <a:ext cx="230895" cy="205859"/>
            </a:xfrm>
            <a:prstGeom prst="rect">
              <a:avLst/>
            </a:prstGeom>
            <a:solidFill>
              <a:srgbClr val="C0CF3A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300" kern="0" smtClean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9" name="文本框 8"/>
            <p:cNvSpPr txBox="1"/>
            <p:nvPr/>
          </p:nvSpPr>
          <p:spPr>
            <a:xfrm>
              <a:off x="1322296" y="4027616"/>
              <a:ext cx="1060131" cy="2320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300" b="1" kern="0" dirty="0" smtClean="0">
                  <a:solidFill>
                    <a:prstClr val="white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300" b="1" kern="0" dirty="0" smtClean="0">
                  <a:solidFill>
                    <a:prstClr val="white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00" b="1" kern="0" dirty="0" smtClean="0">
                  <a:solidFill>
                    <a:prstClr val="white"/>
                  </a:solidFill>
                  <a:latin typeface="Century Gothic"/>
                  <a:ea typeface="微软雅黑"/>
                </a:rPr>
                <a:t>1</a:t>
              </a:r>
              <a:endParaRPr kumimoji="1" lang="zh-CN" altLang="en-US" sz="1300" b="1" kern="0" dirty="0" smtClean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20" name="组 9"/>
          <p:cNvGrpSpPr/>
          <p:nvPr/>
        </p:nvGrpSpPr>
        <p:grpSpPr>
          <a:xfrm>
            <a:off x="4083279" y="6032435"/>
            <a:ext cx="1639657" cy="304170"/>
            <a:chOff x="1081014" y="4027616"/>
            <a:chExt cx="1301413" cy="241429"/>
          </a:xfrm>
        </p:grpSpPr>
        <p:sp>
          <p:nvSpPr>
            <p:cNvPr id="21" name="矩形 20"/>
            <p:cNvSpPr/>
            <p:nvPr/>
          </p:nvSpPr>
          <p:spPr>
            <a:xfrm>
              <a:off x="1081014" y="4063186"/>
              <a:ext cx="230895" cy="205859"/>
            </a:xfrm>
            <a:prstGeom prst="rect">
              <a:avLst/>
            </a:prstGeom>
            <a:solidFill>
              <a:srgbClr val="455F5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300" kern="0" smtClean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2" name="文本框 11"/>
            <p:cNvSpPr txBox="1"/>
            <p:nvPr/>
          </p:nvSpPr>
          <p:spPr>
            <a:xfrm>
              <a:off x="1322296" y="4027616"/>
              <a:ext cx="1060131" cy="2320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300" b="1" kern="0" dirty="0" smtClean="0">
                  <a:solidFill>
                    <a:prstClr val="white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300" b="1" kern="0" dirty="0" smtClean="0">
                  <a:solidFill>
                    <a:prstClr val="white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00" b="1" kern="0" dirty="0" smtClean="0">
                  <a:solidFill>
                    <a:prstClr val="white"/>
                  </a:solidFill>
                  <a:latin typeface="Century Gothic"/>
                  <a:ea typeface="微软雅黑"/>
                </a:rPr>
                <a:t>2</a:t>
              </a:r>
              <a:endParaRPr kumimoji="1" lang="zh-CN" altLang="en-US" sz="1300" b="1" kern="0" dirty="0" smtClean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23" name="五边形 22"/>
          <p:cNvSpPr/>
          <p:nvPr/>
        </p:nvSpPr>
        <p:spPr>
          <a:xfrm>
            <a:off x="2486482" y="2689040"/>
            <a:ext cx="2314032" cy="370297"/>
          </a:xfrm>
          <a:prstGeom prst="homePlate">
            <a:avLst/>
          </a:prstGeom>
          <a:solidFill>
            <a:srgbClr val="455F51"/>
          </a:solidFill>
          <a:ln w="9525" cap="flat" cmpd="sng" algn="ctr">
            <a:noFill/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24" name="五边形 23"/>
          <p:cNvSpPr/>
          <p:nvPr/>
        </p:nvSpPr>
        <p:spPr>
          <a:xfrm>
            <a:off x="2486482" y="3330691"/>
            <a:ext cx="1378715" cy="370297"/>
          </a:xfrm>
          <a:prstGeom prst="homePlate">
            <a:avLst/>
          </a:prstGeom>
          <a:solidFill>
            <a:srgbClr val="C0CF3A"/>
          </a:solidFill>
          <a:ln w="9525" cap="flat" cmpd="sng" algn="ctr">
            <a:noFill/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25" name="五边形 24"/>
          <p:cNvSpPr/>
          <p:nvPr/>
        </p:nvSpPr>
        <p:spPr>
          <a:xfrm>
            <a:off x="4556164" y="3965977"/>
            <a:ext cx="3394951" cy="370297"/>
          </a:xfrm>
          <a:prstGeom prst="homePlate">
            <a:avLst/>
          </a:prstGeom>
          <a:solidFill>
            <a:srgbClr val="455F51"/>
          </a:solidFill>
          <a:ln w="9525" cap="flat" cmpd="sng" algn="ctr">
            <a:noFill/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26" name="五边形 25"/>
          <p:cNvSpPr/>
          <p:nvPr/>
        </p:nvSpPr>
        <p:spPr>
          <a:xfrm>
            <a:off x="7951116" y="4607133"/>
            <a:ext cx="2769843" cy="370297"/>
          </a:xfrm>
          <a:prstGeom prst="homePlate">
            <a:avLst/>
          </a:prstGeom>
          <a:solidFill>
            <a:srgbClr val="455F51"/>
          </a:solidFill>
          <a:ln w="9525" cap="flat" cmpd="sng" algn="ctr">
            <a:noFill/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27" name="五边形 26"/>
          <p:cNvSpPr/>
          <p:nvPr/>
        </p:nvSpPr>
        <p:spPr>
          <a:xfrm>
            <a:off x="8668529" y="4012510"/>
            <a:ext cx="1378715" cy="370297"/>
          </a:xfrm>
          <a:prstGeom prst="homePlate">
            <a:avLst/>
          </a:prstGeom>
          <a:solidFill>
            <a:srgbClr val="C0CF3A"/>
          </a:solidFill>
          <a:ln w="9525" cap="flat" cmpd="sng" algn="ctr">
            <a:noFill/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28" name="五边形 27"/>
          <p:cNvSpPr/>
          <p:nvPr/>
        </p:nvSpPr>
        <p:spPr>
          <a:xfrm>
            <a:off x="3865197" y="5241927"/>
            <a:ext cx="1378715" cy="370297"/>
          </a:xfrm>
          <a:prstGeom prst="homePlate">
            <a:avLst/>
          </a:prstGeom>
          <a:solidFill>
            <a:srgbClr val="455F51"/>
          </a:solidFill>
          <a:ln w="9525" cap="flat" cmpd="sng" algn="ctr">
            <a:noFill/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29" name="五边形 28"/>
          <p:cNvSpPr/>
          <p:nvPr/>
        </p:nvSpPr>
        <p:spPr>
          <a:xfrm>
            <a:off x="7289816" y="5241927"/>
            <a:ext cx="661300" cy="370297"/>
          </a:xfrm>
          <a:prstGeom prst="homePlate">
            <a:avLst/>
          </a:prstGeom>
          <a:solidFill>
            <a:srgbClr val="C0CF3A"/>
          </a:solidFill>
          <a:ln w="9525" cap="flat" cmpd="sng" algn="ctr">
            <a:noFill/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2998306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表格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6915268"/>
              </p:ext>
            </p:extLst>
          </p:nvPr>
        </p:nvGraphicFramePr>
        <p:xfrm>
          <a:off x="720477" y="2203513"/>
          <a:ext cx="10072490" cy="3541534"/>
        </p:xfrm>
        <a:graphic>
          <a:graphicData uri="http://schemas.openxmlformats.org/drawingml/2006/table">
            <a:tbl>
              <a:tblPr firstRow="1" bandRow="1"/>
              <a:tblGrid>
                <a:gridCol w="183762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8623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8623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8623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8623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8623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86239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86239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686239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686239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686239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686239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686239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</a:tblGrid>
              <a:tr h="345609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JAN</a:t>
                      </a:r>
                      <a:endParaRPr lang="zh-CN" altLang="en-US" sz="15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20000"/>
                        <a:lumOff val="8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FEB</a:t>
                      </a:r>
                      <a:endParaRPr lang="zh-CN" altLang="en-US" sz="15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20000"/>
                        <a:lumOff val="8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MAR</a:t>
                      </a:r>
                      <a:endParaRPr lang="zh-CN" altLang="en-US" sz="15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20000"/>
                        <a:lumOff val="8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APR</a:t>
                      </a:r>
                      <a:endParaRPr lang="zh-CN" altLang="en-US" sz="15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20000"/>
                        <a:lumOff val="8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MAY</a:t>
                      </a:r>
                      <a:endParaRPr lang="zh-CN" altLang="en-US" sz="15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20000"/>
                        <a:lumOff val="8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JUN</a:t>
                      </a:r>
                      <a:endParaRPr lang="zh-CN" altLang="en-US" sz="15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20000"/>
                        <a:lumOff val="8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JUL</a:t>
                      </a:r>
                      <a:endParaRPr lang="zh-CN" altLang="en-US" sz="15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20000"/>
                        <a:lumOff val="8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AUG</a:t>
                      </a:r>
                      <a:endParaRPr lang="zh-CN" altLang="en-US" sz="15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20000"/>
                        <a:lumOff val="8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SEP</a:t>
                      </a:r>
                      <a:endParaRPr lang="zh-CN" altLang="en-US" sz="15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20000"/>
                        <a:lumOff val="8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OCT</a:t>
                      </a:r>
                      <a:endParaRPr lang="zh-CN" altLang="en-US" sz="15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20000"/>
                        <a:lumOff val="8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NOV</a:t>
                      </a:r>
                      <a:endParaRPr lang="zh-CN" altLang="en-US" sz="15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20000"/>
                        <a:lumOff val="8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DEC</a:t>
                      </a:r>
                      <a:endParaRPr lang="zh-CN" altLang="en-US" sz="15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20000"/>
                        <a:lumOff val="8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39185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>
                          <a:solidFill>
                            <a:srgbClr val="2B5F76"/>
                          </a:solidFill>
                        </a:rPr>
                        <a:t>TASK</a:t>
                      </a:r>
                      <a:r>
                        <a:rPr lang="zh-CN" altLang="en-US" sz="1500" b="1" dirty="0">
                          <a:solidFill>
                            <a:srgbClr val="2B5F76"/>
                          </a:solidFill>
                        </a:rPr>
                        <a:t> </a:t>
                      </a:r>
                      <a:r>
                        <a:rPr lang="en-US" altLang="zh-CN" sz="1500" b="1" dirty="0">
                          <a:solidFill>
                            <a:srgbClr val="2B5F76"/>
                          </a:solidFill>
                        </a:rPr>
                        <a:t>1</a:t>
                      </a:r>
                      <a:endParaRPr lang="zh-CN" altLang="en-US" sz="1500" b="1" dirty="0">
                        <a:solidFill>
                          <a:srgbClr val="2B5F76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20000"/>
                        <a:lumOff val="8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39185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>
                          <a:solidFill>
                            <a:srgbClr val="2B5F76"/>
                          </a:solidFill>
                        </a:rPr>
                        <a:t>TASK</a:t>
                      </a:r>
                      <a:r>
                        <a:rPr lang="zh-CN" altLang="en-US" sz="1500" b="1" dirty="0">
                          <a:solidFill>
                            <a:srgbClr val="2B5F76"/>
                          </a:solidFill>
                        </a:rPr>
                        <a:t> </a:t>
                      </a:r>
                      <a:r>
                        <a:rPr lang="en-US" altLang="zh-CN" sz="1500" b="1" dirty="0">
                          <a:solidFill>
                            <a:srgbClr val="2B5F76"/>
                          </a:solidFill>
                        </a:rPr>
                        <a:t>2</a:t>
                      </a:r>
                      <a:endParaRPr lang="zh-CN" altLang="en-US" sz="1500" b="1" dirty="0">
                        <a:solidFill>
                          <a:srgbClr val="2B5F76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20000"/>
                        <a:lumOff val="8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39185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>
                          <a:solidFill>
                            <a:srgbClr val="2B5F76"/>
                          </a:solidFill>
                        </a:rPr>
                        <a:t>TASK</a:t>
                      </a:r>
                      <a:r>
                        <a:rPr lang="zh-CN" altLang="en-US" sz="1500" b="1" dirty="0">
                          <a:solidFill>
                            <a:srgbClr val="2B5F76"/>
                          </a:solidFill>
                        </a:rPr>
                        <a:t> </a:t>
                      </a:r>
                      <a:r>
                        <a:rPr lang="en-US" altLang="zh-CN" sz="1500" b="1" dirty="0">
                          <a:solidFill>
                            <a:srgbClr val="2B5F76"/>
                          </a:solidFill>
                        </a:rPr>
                        <a:t>3</a:t>
                      </a:r>
                      <a:endParaRPr lang="zh-CN" altLang="en-US" sz="1500" b="1" dirty="0">
                        <a:solidFill>
                          <a:srgbClr val="2B5F76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20000"/>
                        <a:lumOff val="8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39185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>
                          <a:solidFill>
                            <a:srgbClr val="2B5F76"/>
                          </a:solidFill>
                        </a:rPr>
                        <a:t>TASK</a:t>
                      </a:r>
                      <a:r>
                        <a:rPr lang="zh-CN" altLang="en-US" sz="1500" b="1" dirty="0">
                          <a:solidFill>
                            <a:srgbClr val="2B5F76"/>
                          </a:solidFill>
                        </a:rPr>
                        <a:t> </a:t>
                      </a:r>
                      <a:r>
                        <a:rPr lang="en-US" altLang="zh-CN" sz="1500" b="1" dirty="0">
                          <a:solidFill>
                            <a:srgbClr val="2B5F76"/>
                          </a:solidFill>
                        </a:rPr>
                        <a:t>4</a:t>
                      </a:r>
                      <a:endParaRPr lang="zh-CN" altLang="en-US" sz="1500" b="1" dirty="0">
                        <a:solidFill>
                          <a:srgbClr val="2B5F76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20000"/>
                        <a:lumOff val="8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39185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>
                          <a:solidFill>
                            <a:srgbClr val="2B5F76"/>
                          </a:solidFill>
                        </a:rPr>
                        <a:t>TASK</a:t>
                      </a:r>
                      <a:r>
                        <a:rPr lang="zh-CN" altLang="en-US" sz="1500" b="1" dirty="0">
                          <a:solidFill>
                            <a:srgbClr val="2B5F76"/>
                          </a:solidFill>
                        </a:rPr>
                        <a:t> </a:t>
                      </a:r>
                      <a:r>
                        <a:rPr lang="en-US" altLang="zh-CN" sz="1500" b="1" dirty="0">
                          <a:solidFill>
                            <a:srgbClr val="2B5F76"/>
                          </a:solidFill>
                        </a:rPr>
                        <a:t>5</a:t>
                      </a:r>
                      <a:endParaRPr lang="zh-CN" altLang="en-US" sz="1500" b="1" dirty="0">
                        <a:solidFill>
                          <a:srgbClr val="2B5F76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20000"/>
                        <a:lumOff val="8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  <a:ea typeface="微软雅黑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grpSp>
        <p:nvGrpSpPr>
          <p:cNvPr id="17" name="组 6"/>
          <p:cNvGrpSpPr/>
          <p:nvPr/>
        </p:nvGrpSpPr>
        <p:grpSpPr>
          <a:xfrm>
            <a:off x="2552018" y="6032435"/>
            <a:ext cx="1639657" cy="304170"/>
            <a:chOff x="1081014" y="4027616"/>
            <a:chExt cx="1301413" cy="241429"/>
          </a:xfrm>
        </p:grpSpPr>
        <p:sp>
          <p:nvSpPr>
            <p:cNvPr id="18" name="矩形 17"/>
            <p:cNvSpPr/>
            <p:nvPr/>
          </p:nvSpPr>
          <p:spPr>
            <a:xfrm>
              <a:off x="1081014" y="4063186"/>
              <a:ext cx="230895" cy="205859"/>
            </a:xfrm>
            <a:prstGeom prst="rect">
              <a:avLst/>
            </a:prstGeom>
            <a:solidFill>
              <a:srgbClr val="CE8D3E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300" kern="0" smtClean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9" name="文本框 8"/>
            <p:cNvSpPr txBox="1"/>
            <p:nvPr/>
          </p:nvSpPr>
          <p:spPr>
            <a:xfrm>
              <a:off x="1322296" y="4027616"/>
              <a:ext cx="1060131" cy="2320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300" b="1" kern="0" dirty="0" smtClean="0">
                  <a:solidFill>
                    <a:prstClr val="white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300" b="1" kern="0" dirty="0" smtClean="0">
                  <a:solidFill>
                    <a:prstClr val="white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00" b="1" kern="0" dirty="0" smtClean="0">
                  <a:solidFill>
                    <a:prstClr val="white"/>
                  </a:solidFill>
                  <a:latin typeface="Century Gothic"/>
                  <a:ea typeface="微软雅黑"/>
                </a:rPr>
                <a:t>1</a:t>
              </a:r>
              <a:endParaRPr kumimoji="1" lang="zh-CN" altLang="en-US" sz="1300" b="1" kern="0" dirty="0" smtClean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20" name="组 9"/>
          <p:cNvGrpSpPr/>
          <p:nvPr/>
        </p:nvGrpSpPr>
        <p:grpSpPr>
          <a:xfrm>
            <a:off x="4155287" y="6032435"/>
            <a:ext cx="1639657" cy="304170"/>
            <a:chOff x="1081014" y="4027616"/>
            <a:chExt cx="1301413" cy="241429"/>
          </a:xfrm>
        </p:grpSpPr>
        <p:sp>
          <p:nvSpPr>
            <p:cNvPr id="21" name="矩形 20"/>
            <p:cNvSpPr/>
            <p:nvPr/>
          </p:nvSpPr>
          <p:spPr>
            <a:xfrm>
              <a:off x="1081014" y="4063186"/>
              <a:ext cx="230895" cy="205859"/>
            </a:xfrm>
            <a:prstGeom prst="rect">
              <a:avLst/>
            </a:prstGeom>
            <a:solidFill>
              <a:srgbClr val="39302A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300" kern="0" smtClean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2" name="文本框 11"/>
            <p:cNvSpPr txBox="1"/>
            <p:nvPr/>
          </p:nvSpPr>
          <p:spPr>
            <a:xfrm>
              <a:off x="1322296" y="4027616"/>
              <a:ext cx="1060131" cy="2320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300" b="1" kern="0" dirty="0" smtClean="0">
                  <a:solidFill>
                    <a:prstClr val="white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300" b="1" kern="0" dirty="0" smtClean="0">
                  <a:solidFill>
                    <a:prstClr val="white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00" b="1" kern="0" dirty="0" smtClean="0">
                  <a:solidFill>
                    <a:prstClr val="white"/>
                  </a:solidFill>
                  <a:latin typeface="Century Gothic"/>
                  <a:ea typeface="微软雅黑"/>
                </a:rPr>
                <a:t>2</a:t>
              </a:r>
              <a:endParaRPr kumimoji="1" lang="zh-CN" altLang="en-US" sz="1300" b="1" kern="0" dirty="0" smtClean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23" name="五边形 22"/>
          <p:cNvSpPr/>
          <p:nvPr/>
        </p:nvSpPr>
        <p:spPr>
          <a:xfrm>
            <a:off x="2558490" y="2689040"/>
            <a:ext cx="2314032" cy="370297"/>
          </a:xfrm>
          <a:prstGeom prst="homePlate">
            <a:avLst/>
          </a:prstGeom>
          <a:solidFill>
            <a:srgbClr val="39302A"/>
          </a:solidFill>
          <a:ln w="9525" cap="flat" cmpd="sng" algn="ctr">
            <a:noFill/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24" name="五边形 23"/>
          <p:cNvSpPr/>
          <p:nvPr/>
        </p:nvSpPr>
        <p:spPr>
          <a:xfrm>
            <a:off x="2558490" y="3330691"/>
            <a:ext cx="1378715" cy="370297"/>
          </a:xfrm>
          <a:prstGeom prst="homePlate">
            <a:avLst/>
          </a:prstGeom>
          <a:solidFill>
            <a:srgbClr val="CE8D3E"/>
          </a:solidFill>
          <a:ln w="9525" cap="flat" cmpd="sng" algn="ctr">
            <a:noFill/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25" name="五边形 24"/>
          <p:cNvSpPr/>
          <p:nvPr/>
        </p:nvSpPr>
        <p:spPr>
          <a:xfrm>
            <a:off x="4628172" y="3965977"/>
            <a:ext cx="3394951" cy="370297"/>
          </a:xfrm>
          <a:prstGeom prst="homePlate">
            <a:avLst/>
          </a:prstGeom>
          <a:solidFill>
            <a:srgbClr val="39302A"/>
          </a:solidFill>
          <a:ln w="9525" cap="flat" cmpd="sng" algn="ctr">
            <a:noFill/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26" name="五边形 25"/>
          <p:cNvSpPr/>
          <p:nvPr/>
        </p:nvSpPr>
        <p:spPr>
          <a:xfrm>
            <a:off x="8023124" y="4607133"/>
            <a:ext cx="2769843" cy="370297"/>
          </a:xfrm>
          <a:prstGeom prst="homePlate">
            <a:avLst/>
          </a:prstGeom>
          <a:solidFill>
            <a:srgbClr val="39302A"/>
          </a:solidFill>
          <a:ln w="9525" cap="flat" cmpd="sng" algn="ctr">
            <a:noFill/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27" name="五边形 26"/>
          <p:cNvSpPr/>
          <p:nvPr/>
        </p:nvSpPr>
        <p:spPr>
          <a:xfrm>
            <a:off x="8740537" y="4012510"/>
            <a:ext cx="1378715" cy="370297"/>
          </a:xfrm>
          <a:prstGeom prst="homePlate">
            <a:avLst/>
          </a:prstGeom>
          <a:solidFill>
            <a:srgbClr val="CE8D3E"/>
          </a:solidFill>
          <a:ln w="9525" cap="flat" cmpd="sng" algn="ctr">
            <a:noFill/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28" name="五边形 27"/>
          <p:cNvSpPr/>
          <p:nvPr/>
        </p:nvSpPr>
        <p:spPr>
          <a:xfrm>
            <a:off x="3937205" y="5241927"/>
            <a:ext cx="1378715" cy="370297"/>
          </a:xfrm>
          <a:prstGeom prst="homePlate">
            <a:avLst/>
          </a:prstGeom>
          <a:solidFill>
            <a:srgbClr val="39302A"/>
          </a:solidFill>
          <a:ln w="9525" cap="flat" cmpd="sng" algn="ctr">
            <a:noFill/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29" name="五边形 28"/>
          <p:cNvSpPr/>
          <p:nvPr/>
        </p:nvSpPr>
        <p:spPr>
          <a:xfrm>
            <a:off x="7361824" y="5241927"/>
            <a:ext cx="661300" cy="370297"/>
          </a:xfrm>
          <a:prstGeom prst="homePlate">
            <a:avLst/>
          </a:prstGeom>
          <a:solidFill>
            <a:srgbClr val="CE8D3E"/>
          </a:solidFill>
          <a:ln w="9525" cap="flat" cmpd="sng" algn="ctr">
            <a:noFill/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943208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314</Words>
  <Application>Microsoft Office PowerPoint</Application>
  <PresentationFormat>自定义</PresentationFormat>
  <Paragraphs>74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2019-08-28T04:25:25Z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