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898036"/>
              </p:ext>
            </p:extLst>
          </p:nvPr>
        </p:nvGraphicFramePr>
        <p:xfrm>
          <a:off x="568716" y="1417126"/>
          <a:ext cx="10384637" cy="5955528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446357"/>
                <a:gridCol w="1117285"/>
                <a:gridCol w="1117285"/>
                <a:gridCol w="1117285"/>
                <a:gridCol w="1117285"/>
                <a:gridCol w="1117285"/>
                <a:gridCol w="1117285"/>
                <a:gridCol w="1117285"/>
                <a:gridCol w="1117285"/>
              </a:tblGrid>
              <a:tr h="707087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solidFill>
                      <a:srgbClr val="007EEA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10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月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EEA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11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月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EEA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12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月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EEA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1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月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EEA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2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月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EEA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3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月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EEA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4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月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EEA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 5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微软雅黑" pitchFamily="34" charset="-122"/>
                          <a:cs typeface="Arial" pitchFamily="34" charset="0"/>
                        </a:rPr>
                        <a:t>月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EEA"/>
                    </a:solidFill>
                  </a:tcPr>
                </a:tc>
              </a:tr>
              <a:tr h="47713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7713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47713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7713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47713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7713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47713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7713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4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47713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7713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5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477131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tx1"/>
                          </a:solidFill>
                          <a:latin typeface="Arial"/>
                          <a:ea typeface="微软雅黑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9" name="AutoShape 165"/>
          <p:cNvSpPr>
            <a:spLocks noChangeArrowheads="1"/>
          </p:cNvSpPr>
          <p:nvPr/>
        </p:nvSpPr>
        <p:spPr bwMode="auto">
          <a:xfrm>
            <a:off x="2578330" y="2543132"/>
            <a:ext cx="2891491" cy="473860"/>
          </a:xfrm>
          <a:prstGeom prst="homePlate">
            <a:avLst/>
          </a:prstGeom>
          <a:solidFill>
            <a:srgbClr val="005EAC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bg2"/>
                </a:solidFill>
                <a:round/>
                <a:headEnd/>
                <a:tailEnd/>
              </a14:hiddenLine>
            </a:ext>
          </a:extLst>
        </p:spPr>
        <p:txBody>
          <a:bodyPr wrap="none" lIns="109975" tIns="54987" rIns="109975" bIns="5498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700" b="1" kern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单击添加目录内容</a:t>
            </a:r>
          </a:p>
        </p:txBody>
      </p:sp>
      <p:sp>
        <p:nvSpPr>
          <p:cNvPr id="10" name="AutoShape 168"/>
          <p:cNvSpPr>
            <a:spLocks noChangeArrowheads="1"/>
          </p:cNvSpPr>
          <p:nvPr/>
        </p:nvSpPr>
        <p:spPr bwMode="auto">
          <a:xfrm>
            <a:off x="5342261" y="3475754"/>
            <a:ext cx="2258384" cy="490780"/>
          </a:xfrm>
          <a:prstGeom prst="homePlate">
            <a:avLst/>
          </a:prstGeom>
          <a:gradFill rotWithShape="1">
            <a:gsLst>
              <a:gs pos="0">
                <a:srgbClr val="FFFFFF"/>
              </a:gs>
              <a:gs pos="100000">
                <a:srgbClr val="DDDDDD"/>
              </a:gs>
            </a:gsLst>
            <a:lin ang="5400000" scaled="1"/>
          </a:gradFill>
          <a:ln w="9525" algn="ctr">
            <a:solidFill>
              <a:srgbClr val="808080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109975" tIns="54987" rIns="109975" bIns="5498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700" b="1" kern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单击添加目录内容</a:t>
            </a:r>
          </a:p>
        </p:txBody>
      </p:sp>
      <p:sp>
        <p:nvSpPr>
          <p:cNvPr id="11" name="AutoShape 165"/>
          <p:cNvSpPr>
            <a:spLocks noChangeArrowheads="1"/>
          </p:cNvSpPr>
          <p:nvPr/>
        </p:nvSpPr>
        <p:spPr bwMode="auto">
          <a:xfrm>
            <a:off x="4267380" y="5374840"/>
            <a:ext cx="5548543" cy="473860"/>
          </a:xfrm>
          <a:prstGeom prst="homePlate">
            <a:avLst/>
          </a:prstGeom>
          <a:solidFill>
            <a:srgbClr val="007EEA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109975" tIns="54987" rIns="109975" bIns="5498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700" b="1" kern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单击添加目录内容</a:t>
            </a:r>
          </a:p>
        </p:txBody>
      </p:sp>
      <p:sp>
        <p:nvSpPr>
          <p:cNvPr id="12" name="AutoShape 168"/>
          <p:cNvSpPr>
            <a:spLocks noChangeArrowheads="1"/>
          </p:cNvSpPr>
          <p:nvPr/>
        </p:nvSpPr>
        <p:spPr bwMode="auto">
          <a:xfrm>
            <a:off x="7600644" y="4425296"/>
            <a:ext cx="2237436" cy="490780"/>
          </a:xfrm>
          <a:prstGeom prst="homePlate">
            <a:avLst/>
          </a:prstGeom>
          <a:gradFill rotWithShape="1">
            <a:gsLst>
              <a:gs pos="0">
                <a:srgbClr val="FFFFFF"/>
              </a:gs>
              <a:gs pos="100000">
                <a:srgbClr val="DDDDDD"/>
              </a:gs>
            </a:gsLst>
            <a:lin ang="5400000" scaled="1"/>
          </a:gradFill>
          <a:ln w="9525" algn="ctr">
            <a:solidFill>
              <a:srgbClr val="808080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109975" tIns="54987" rIns="109975" bIns="5498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700" b="1" kern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单击添加目录内容</a:t>
            </a:r>
          </a:p>
        </p:txBody>
      </p:sp>
      <p:sp>
        <p:nvSpPr>
          <p:cNvPr id="13" name="AutoShape 168"/>
          <p:cNvSpPr>
            <a:spLocks noChangeArrowheads="1"/>
          </p:cNvSpPr>
          <p:nvPr/>
        </p:nvSpPr>
        <p:spPr bwMode="auto">
          <a:xfrm>
            <a:off x="7041651" y="6307463"/>
            <a:ext cx="3847896" cy="490780"/>
          </a:xfrm>
          <a:prstGeom prst="homePlate">
            <a:avLst/>
          </a:prstGeom>
          <a:gradFill rotWithShape="1">
            <a:gsLst>
              <a:gs pos="0">
                <a:srgbClr val="FFFFFF"/>
              </a:gs>
              <a:gs pos="100000">
                <a:srgbClr val="DDDDDD"/>
              </a:gs>
            </a:gsLst>
            <a:lin ang="5400000" scaled="1"/>
          </a:gradFill>
          <a:ln w="9525" algn="ctr">
            <a:solidFill>
              <a:srgbClr val="808080"/>
            </a:solidFill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109975" tIns="54987" rIns="109975" bIns="5498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700" b="1" kern="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单击添加目录内容</a:t>
            </a:r>
          </a:p>
        </p:txBody>
      </p:sp>
    </p:spTree>
    <p:extLst>
      <p:ext uri="{BB962C8B-B14F-4D97-AF65-F5344CB8AC3E}">
        <p14:creationId xmlns:p14="http://schemas.microsoft.com/office/powerpoint/2010/main" val="710852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309</Words>
  <Application>Microsoft Office PowerPoint</Application>
  <PresentationFormat>自定义</PresentationFormat>
  <Paragraphs>36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2019-08-28T04:26:04Z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