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639238"/>
              </p:ext>
            </p:extLst>
          </p:nvPr>
        </p:nvGraphicFramePr>
        <p:xfrm>
          <a:off x="1584647" y="1738489"/>
          <a:ext cx="9007620" cy="5851482"/>
        </p:xfrm>
        <a:graphic>
          <a:graphicData uri="http://schemas.openxmlformats.org/drawingml/2006/table">
            <a:tbl>
              <a:tblPr firstRow="1" bandRow="1">
                <a:effectLst/>
              </a:tblPr>
              <a:tblGrid>
                <a:gridCol w="750635"/>
                <a:gridCol w="750635"/>
                <a:gridCol w="750635"/>
                <a:gridCol w="750635"/>
                <a:gridCol w="750635"/>
                <a:gridCol w="750635"/>
                <a:gridCol w="750635"/>
                <a:gridCol w="750635"/>
                <a:gridCol w="750635"/>
                <a:gridCol w="750635"/>
                <a:gridCol w="750635"/>
                <a:gridCol w="750635"/>
              </a:tblGrid>
              <a:tr h="48004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Jan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Feb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Mar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Apr 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May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Jun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Jul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Aug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Sep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Oct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Nov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21" marR="115221" marT="57605" marB="5760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</a:tr>
              <a:tr h="107428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7428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7428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7428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7428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5" marB="57605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" name="Rectangle 6"/>
          <p:cNvSpPr>
            <a:spLocks noChangeArrowheads="1"/>
          </p:cNvSpPr>
          <p:nvPr/>
        </p:nvSpPr>
        <p:spPr bwMode="auto">
          <a:xfrm>
            <a:off x="1612081" y="1370569"/>
            <a:ext cx="219039" cy="219018"/>
          </a:xfrm>
          <a:prstGeom prst="rect">
            <a:avLst/>
          </a:prstGeom>
          <a:solidFill>
            <a:srgbClr val="C00000">
              <a:lumMod val="60000"/>
              <a:lumOff val="40000"/>
            </a:srgbClr>
          </a:solidFill>
          <a:ln w="12700">
            <a:solidFill>
              <a:srgbClr val="FF0000">
                <a:lumMod val="50000"/>
              </a:srgbClr>
            </a:solidFill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kern="0" dirty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" name="Rectangle 6"/>
          <p:cNvSpPr>
            <a:spLocks noChangeArrowheads="1"/>
          </p:cNvSpPr>
          <p:nvPr/>
        </p:nvSpPr>
        <p:spPr bwMode="auto">
          <a:xfrm rot="16200000">
            <a:off x="7116235" y="1351225"/>
            <a:ext cx="220913" cy="224040"/>
          </a:xfrm>
          <a:prstGeom prst="rect">
            <a:avLst/>
          </a:prstGeom>
          <a:solidFill>
            <a:srgbClr val="00B415"/>
          </a:solidFill>
          <a:ln w="12700">
            <a:solidFill>
              <a:srgbClr val="00EA1C">
                <a:lumMod val="50000"/>
              </a:srgbClr>
            </a:solidFill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kern="0" dirty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Rectangle 42"/>
          <p:cNvSpPr/>
          <p:nvPr/>
        </p:nvSpPr>
        <p:spPr>
          <a:xfrm>
            <a:off x="3421406" y="1355368"/>
            <a:ext cx="226170" cy="213348"/>
          </a:xfrm>
          <a:prstGeom prst="rect">
            <a:avLst/>
          </a:prstGeom>
          <a:solidFill>
            <a:srgbClr val="0091EA"/>
          </a:solidFill>
          <a:ln w="12700" cap="flat" cmpd="sng" algn="ctr">
            <a:solidFill>
              <a:srgbClr val="005A9E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" name="Text Box 394"/>
          <p:cNvSpPr txBox="1">
            <a:spLocks noChangeArrowheads="1"/>
          </p:cNvSpPr>
          <p:nvPr/>
        </p:nvSpPr>
        <p:spPr bwMode="auto">
          <a:xfrm>
            <a:off x="3649020" y="1235925"/>
            <a:ext cx="1308236" cy="3877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49" name="Text Box 394"/>
          <p:cNvSpPr txBox="1">
            <a:spLocks noChangeArrowheads="1"/>
          </p:cNvSpPr>
          <p:nvPr/>
        </p:nvSpPr>
        <p:spPr bwMode="auto">
          <a:xfrm>
            <a:off x="7339284" y="1236038"/>
            <a:ext cx="1326639" cy="3877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50" name="Text Box 394"/>
          <p:cNvSpPr txBox="1">
            <a:spLocks noChangeArrowheads="1"/>
          </p:cNvSpPr>
          <p:nvPr/>
        </p:nvSpPr>
        <p:spPr bwMode="auto">
          <a:xfrm>
            <a:off x="1845695" y="1242925"/>
            <a:ext cx="1628293" cy="3877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51" name="Text Box 394"/>
          <p:cNvSpPr txBox="1">
            <a:spLocks noChangeArrowheads="1"/>
          </p:cNvSpPr>
          <p:nvPr/>
        </p:nvSpPr>
        <p:spPr bwMode="auto">
          <a:xfrm>
            <a:off x="5451516" y="1224037"/>
            <a:ext cx="1354072" cy="3877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52" name="Pentagon 47"/>
          <p:cNvSpPr/>
          <p:nvPr/>
        </p:nvSpPr>
        <p:spPr>
          <a:xfrm>
            <a:off x="5231706" y="1342682"/>
            <a:ext cx="198361" cy="215191"/>
          </a:xfrm>
          <a:prstGeom prst="homePlate">
            <a:avLst>
              <a:gd name="adj" fmla="val 0"/>
            </a:avLst>
          </a:prstGeom>
          <a:solidFill>
            <a:srgbClr val="FFC000"/>
          </a:solidFill>
          <a:ln w="12700" cap="flat" cmpd="sng" algn="ctr">
            <a:solidFill>
              <a:srgbClr val="8A69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53" name="Text Box 394"/>
          <p:cNvSpPr txBox="1">
            <a:spLocks noChangeArrowheads="1"/>
          </p:cNvSpPr>
          <p:nvPr/>
        </p:nvSpPr>
        <p:spPr bwMode="auto">
          <a:xfrm>
            <a:off x="504453" y="2494141"/>
            <a:ext cx="1085569" cy="4653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2010</a:t>
            </a:r>
            <a:endParaRPr lang="en-US" sz="1900" kern="0" dirty="0">
              <a:solidFill>
                <a:srgbClr val="383838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4" name="Text Box 394"/>
          <p:cNvSpPr txBox="1">
            <a:spLocks noChangeArrowheads="1"/>
          </p:cNvSpPr>
          <p:nvPr/>
        </p:nvSpPr>
        <p:spPr bwMode="auto">
          <a:xfrm>
            <a:off x="516459" y="3570921"/>
            <a:ext cx="1092193" cy="4653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2011</a:t>
            </a:r>
            <a:endParaRPr lang="en-US" sz="1900" kern="0" dirty="0">
              <a:solidFill>
                <a:srgbClr val="383838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5" name="Text Box 394"/>
          <p:cNvSpPr txBox="1">
            <a:spLocks noChangeArrowheads="1"/>
          </p:cNvSpPr>
          <p:nvPr/>
        </p:nvSpPr>
        <p:spPr bwMode="auto">
          <a:xfrm>
            <a:off x="533577" y="4645017"/>
            <a:ext cx="1080197" cy="4653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2012</a:t>
            </a:r>
            <a:endParaRPr lang="en-US" sz="1900" kern="0" dirty="0">
              <a:solidFill>
                <a:srgbClr val="383838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6" name="Text Box 394"/>
          <p:cNvSpPr txBox="1">
            <a:spLocks noChangeArrowheads="1"/>
          </p:cNvSpPr>
          <p:nvPr/>
        </p:nvSpPr>
        <p:spPr bwMode="auto">
          <a:xfrm>
            <a:off x="539578" y="5719111"/>
            <a:ext cx="1068195" cy="4653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2013</a:t>
            </a:r>
            <a:endParaRPr lang="en-US" sz="1900" kern="0" dirty="0">
              <a:solidFill>
                <a:srgbClr val="383838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7" name="Text Box 394"/>
          <p:cNvSpPr txBox="1">
            <a:spLocks noChangeArrowheads="1"/>
          </p:cNvSpPr>
          <p:nvPr/>
        </p:nvSpPr>
        <p:spPr bwMode="auto">
          <a:xfrm>
            <a:off x="539579" y="6799208"/>
            <a:ext cx="1068195" cy="4653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2014</a:t>
            </a:r>
            <a:endParaRPr lang="en-US" sz="1900" kern="0" dirty="0">
              <a:solidFill>
                <a:srgbClr val="383838"/>
              </a:solidFill>
              <a:latin typeface="Calibri"/>
              <a:ea typeface="굴림" charset="-127"/>
              <a:cs typeface="Arial" pitchFamily="34" charset="0"/>
            </a:endParaRPr>
          </a:p>
        </p:txBody>
      </p:sp>
      <p:sp>
        <p:nvSpPr>
          <p:cNvPr id="58" name="Pentagon 61"/>
          <p:cNvSpPr/>
          <p:nvPr/>
        </p:nvSpPr>
        <p:spPr>
          <a:xfrm>
            <a:off x="2340783" y="5723805"/>
            <a:ext cx="4488810" cy="471499"/>
          </a:xfrm>
          <a:prstGeom prst="homePlate">
            <a:avLst>
              <a:gd name="adj" fmla="val 79246"/>
            </a:avLst>
          </a:prstGeom>
          <a:solidFill>
            <a:srgbClr val="0091EA"/>
          </a:solidFill>
          <a:ln w="12700" cap="flat" cmpd="sng" algn="ctr">
            <a:solidFill>
              <a:srgbClr val="005A9E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Your  Text Here</a:t>
            </a:r>
          </a:p>
        </p:txBody>
      </p:sp>
      <p:sp>
        <p:nvSpPr>
          <p:cNvPr id="59" name="Pentagon 62"/>
          <p:cNvSpPr/>
          <p:nvPr/>
        </p:nvSpPr>
        <p:spPr>
          <a:xfrm>
            <a:off x="1584647" y="2490556"/>
            <a:ext cx="2244403" cy="470016"/>
          </a:xfrm>
          <a:prstGeom prst="homePlate">
            <a:avLst>
              <a:gd name="adj" fmla="val 80995"/>
            </a:avLst>
          </a:prstGeom>
          <a:solidFill>
            <a:srgbClr val="00B415"/>
          </a:solidFill>
          <a:ln w="12700" cap="flat" cmpd="sng" algn="ctr">
            <a:solidFill>
              <a:srgbClr val="00EA1C">
                <a:lumMod val="50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Your  Text Here</a:t>
            </a:r>
          </a:p>
        </p:txBody>
      </p:sp>
      <p:sp>
        <p:nvSpPr>
          <p:cNvPr id="60" name="Pentagon 63"/>
          <p:cNvSpPr/>
          <p:nvPr/>
        </p:nvSpPr>
        <p:spPr>
          <a:xfrm>
            <a:off x="3096920" y="3575228"/>
            <a:ext cx="3008542" cy="475296"/>
          </a:xfrm>
          <a:prstGeom prst="homePlate">
            <a:avLst>
              <a:gd name="adj" fmla="val 80039"/>
            </a:avLst>
          </a:prstGeom>
          <a:solidFill>
            <a:srgbClr val="C00000">
              <a:lumMod val="60000"/>
              <a:lumOff val="40000"/>
            </a:srgbClr>
          </a:solidFill>
          <a:ln w="12700" cap="flat" cmpd="sng" algn="ctr">
            <a:solidFill>
              <a:srgbClr val="FF0000">
                <a:lumMod val="50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Your  Text Here</a:t>
            </a:r>
          </a:p>
        </p:txBody>
      </p:sp>
      <p:sp>
        <p:nvSpPr>
          <p:cNvPr id="61" name="Pentagon 64"/>
          <p:cNvSpPr/>
          <p:nvPr/>
        </p:nvSpPr>
        <p:spPr>
          <a:xfrm>
            <a:off x="4585188" y="4647447"/>
            <a:ext cx="3744673" cy="470014"/>
          </a:xfrm>
          <a:prstGeom prst="homePlate">
            <a:avLst>
              <a:gd name="adj" fmla="val 81467"/>
            </a:avLst>
          </a:prstGeom>
          <a:solidFill>
            <a:srgbClr val="FFC000"/>
          </a:solidFill>
          <a:ln w="12700" cap="flat" cmpd="sng" algn="ctr">
            <a:solidFill>
              <a:srgbClr val="8A69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kern="0" dirty="0" smtClean="0">
                <a:solidFill>
                  <a:srgbClr val="383838"/>
                </a:solidFill>
                <a:latin typeface="Calibri"/>
              </a:rPr>
              <a:t>Your  Text Here</a:t>
            </a:r>
          </a:p>
        </p:txBody>
      </p:sp>
      <p:sp>
        <p:nvSpPr>
          <p:cNvPr id="62" name="Pentagon 69"/>
          <p:cNvSpPr/>
          <p:nvPr/>
        </p:nvSpPr>
        <p:spPr>
          <a:xfrm>
            <a:off x="7598341" y="6786939"/>
            <a:ext cx="2985638" cy="467375"/>
          </a:xfrm>
          <a:prstGeom prst="homePlate">
            <a:avLst>
              <a:gd name="adj" fmla="val 82593"/>
            </a:avLst>
          </a:prstGeom>
          <a:solidFill>
            <a:srgbClr val="CC00CC"/>
          </a:solidFill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Your  Text Here</a:t>
            </a:r>
          </a:p>
        </p:txBody>
      </p:sp>
      <p:sp>
        <p:nvSpPr>
          <p:cNvPr id="63" name="Pentagon 78"/>
          <p:cNvSpPr/>
          <p:nvPr/>
        </p:nvSpPr>
        <p:spPr>
          <a:xfrm>
            <a:off x="8973978" y="1338458"/>
            <a:ext cx="220857" cy="220019"/>
          </a:xfrm>
          <a:prstGeom prst="homePlate">
            <a:avLst>
              <a:gd name="adj" fmla="val 0"/>
            </a:avLst>
          </a:prstGeom>
          <a:solidFill>
            <a:srgbClr val="CC00CC"/>
          </a:solidFill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kern="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64" name="Text Box 394"/>
          <p:cNvSpPr txBox="1">
            <a:spLocks noChangeArrowheads="1"/>
          </p:cNvSpPr>
          <p:nvPr/>
        </p:nvSpPr>
        <p:spPr bwMode="auto">
          <a:xfrm>
            <a:off x="9195618" y="1236038"/>
            <a:ext cx="1342642" cy="3877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115214" rIns="115214" bIns="57607" anchor="ctr" anchorCtr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2168539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278</Words>
  <Application>Microsoft Office PowerPoint</Application>
  <PresentationFormat>自定义</PresentationFormat>
  <Paragraphs>44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2019-08-28T04:26:19Z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