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99" r:id="rId2"/>
  </p:sldMasterIdLst>
  <p:notesMasterIdLst>
    <p:notesMasterId r:id="rId5"/>
  </p:notesMasterIdLst>
  <p:handoutMasterIdLst>
    <p:handoutMasterId r:id="rId6"/>
  </p:handoutMasterIdLst>
  <p:sldIdLst>
    <p:sldId id="427" r:id="rId3"/>
    <p:sldId id="359" r:id="rId4"/>
  </p:sldIdLst>
  <p:sldSz cx="11522075" cy="864076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576072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1152144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728216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23042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880360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3456432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4032504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4608576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990099"/>
    <a:srgbClr val="FF3399"/>
    <a:srgbClr val="66FF33"/>
    <a:srgbClr val="99FF66"/>
    <a:srgbClr val="FFCC66"/>
    <a:srgbClr val="FF9900"/>
    <a:srgbClr val="FFFFFF"/>
    <a:srgbClr val="FFCC00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6511" autoAdjust="0"/>
    <p:restoredTop sz="95672" autoAdjust="0"/>
  </p:normalViewPr>
  <p:slideViewPr>
    <p:cSldViewPr>
      <p:cViewPr>
        <p:scale>
          <a:sx n="33" d="100"/>
          <a:sy n="33" d="100"/>
        </p:scale>
        <p:origin x="-822" y="-1812"/>
      </p:cViewPr>
      <p:guideLst>
        <p:guide orient="horz" pos="2722"/>
        <p:guide pos="362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2019/8/28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2019/8/28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1pPr>
    <a:lvl2pPr marL="57607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2pPr>
    <a:lvl3pPr marL="115214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3pPr>
    <a:lvl4pPr marL="172821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4pPr>
    <a:lvl5pPr marL="2304288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5pPr>
    <a:lvl6pPr marL="288036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345643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403250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460857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矩形 11"/>
          <p:cNvSpPr/>
          <p:nvPr userDrawn="1"/>
        </p:nvSpPr>
        <p:spPr bwMode="auto">
          <a:xfrm>
            <a:off x="-10867" y="1009940"/>
            <a:ext cx="11568081" cy="6768925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5000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 userDrawn="1"/>
        </p:nvSpPr>
        <p:spPr bwMode="auto">
          <a:xfrm>
            <a:off x="-8002" y="-18002"/>
            <a:ext cx="11565216" cy="1098098"/>
          </a:xfrm>
          <a:prstGeom prst="rect">
            <a:avLst/>
          </a:prstGeom>
          <a:blipFill dpi="0" rotWithShape="1">
            <a:blip r:embed="rId4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3207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5" y="344031"/>
            <a:ext cx="3790683" cy="146412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1" y="344031"/>
            <a:ext cx="6441160" cy="7374652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05" y="1808160"/>
            <a:ext cx="3790683" cy="5910523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3267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7" y="6048534"/>
            <a:ext cx="6913245" cy="714064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7" y="772068"/>
            <a:ext cx="6913245" cy="5184458"/>
          </a:xfrm>
        </p:spPr>
        <p:txBody>
          <a:bodyPr/>
          <a:lstStyle>
            <a:lvl1pPr marL="0" indent="0">
              <a:buNone/>
              <a:defRPr sz="4000"/>
            </a:lvl1pPr>
            <a:lvl2pPr marL="576072" indent="0">
              <a:buNone/>
              <a:defRPr sz="3500"/>
            </a:lvl2pPr>
            <a:lvl3pPr marL="1152144" indent="0">
              <a:buNone/>
              <a:defRPr sz="3000"/>
            </a:lvl3pPr>
            <a:lvl4pPr marL="1728216" indent="0">
              <a:buNone/>
              <a:defRPr sz="2500"/>
            </a:lvl4pPr>
            <a:lvl5pPr marL="2304288" indent="0">
              <a:buNone/>
              <a:defRPr sz="2500"/>
            </a:lvl5pPr>
            <a:lvl6pPr marL="2880360" indent="0">
              <a:buNone/>
              <a:defRPr sz="2500"/>
            </a:lvl6pPr>
            <a:lvl7pPr marL="3456432" indent="0">
              <a:buNone/>
              <a:defRPr sz="2500"/>
            </a:lvl7pPr>
            <a:lvl8pPr marL="4032504" indent="0">
              <a:buNone/>
              <a:defRPr sz="2500"/>
            </a:lvl8pPr>
            <a:lvl9pPr marL="4608576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7" y="6762598"/>
            <a:ext cx="6913245" cy="1014089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7267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541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504" y="346032"/>
            <a:ext cx="2592467" cy="7372651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346032"/>
            <a:ext cx="7585366" cy="7372651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760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874003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 bwMode="auto">
          <a:xfrm>
            <a:off x="-21737" y="1054219"/>
            <a:ext cx="11568081" cy="6768925"/>
          </a:xfrm>
          <a:prstGeom prst="rect">
            <a:avLst/>
          </a:prstGeom>
          <a:gradFill flip="none" rotWithShape="1">
            <a:gsLst>
              <a:gs pos="0">
                <a:srgbClr val="16355B"/>
              </a:gs>
              <a:gs pos="50000">
                <a:srgbClr val="0A2037"/>
              </a:gs>
              <a:gs pos="100000">
                <a:srgbClr val="000D18"/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8" name="图片 11" descr="png素材 (276)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矩形 8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11" name="Picture 6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</p:spTree>
    <p:extLst>
      <p:ext uri="{BB962C8B-B14F-4D97-AF65-F5344CB8AC3E}">
        <p14:creationId xmlns:p14="http://schemas.microsoft.com/office/powerpoint/2010/main" val="1717001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64156" y="2684237"/>
            <a:ext cx="9793764" cy="1852164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728311" y="4896432"/>
            <a:ext cx="8065453" cy="220819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60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52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82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3042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80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564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325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6085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517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0850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4" y="5552491"/>
            <a:ext cx="9793764" cy="1716152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4" y="3662325"/>
            <a:ext cx="9793764" cy="1890166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607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5214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821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042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8036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5643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3250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6085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532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104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57055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986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934171"/>
            <a:ext cx="5090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4" y="2740242"/>
            <a:ext cx="5090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55" y="1934171"/>
            <a:ext cx="5092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55" y="2740242"/>
            <a:ext cx="5092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238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238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576104" y="346031"/>
            <a:ext cx="10369868" cy="1440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576104" y="2016179"/>
            <a:ext cx="10369868" cy="5702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2019/8/28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712" r:id="rId2"/>
    <p:sldLayoutId id="2147483713" r:id="rId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5pPr>
      <a:lvl6pPr marL="576072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6pPr>
      <a:lvl7pPr marL="1152144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7pPr>
      <a:lvl8pPr marL="1728216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8pPr>
      <a:lvl9pPr marL="2304288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432054" indent="-432054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 vert="horz" lIns="115214" tIns="57607" rIns="115214" bIns="57607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2016179"/>
            <a:ext cx="10369868" cy="5702504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19172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ctr" defTabSz="1152144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2054" indent="-432054" algn="l" defTabSz="1152144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defTabSz="1152144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defTabSz="1152144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defTabSz="1152144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5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7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Freeform 65"/>
          <p:cNvSpPr>
            <a:spLocks/>
          </p:cNvSpPr>
          <p:nvPr/>
        </p:nvSpPr>
        <p:spPr bwMode="auto">
          <a:xfrm>
            <a:off x="3000" y="1512069"/>
            <a:ext cx="11523576" cy="6176899"/>
          </a:xfrm>
          <a:custGeom>
            <a:avLst/>
            <a:gdLst>
              <a:gd name="T0" fmla="*/ 2951 w 3014"/>
              <a:gd name="T1" fmla="*/ 70 h 1118"/>
              <a:gd name="T2" fmla="*/ 2888 w 3014"/>
              <a:gd name="T3" fmla="*/ 0 h 1118"/>
              <a:gd name="T4" fmla="*/ 2818 w 3014"/>
              <a:gd name="T5" fmla="*/ 79 h 1118"/>
              <a:gd name="T6" fmla="*/ 2747 w 3014"/>
              <a:gd name="T7" fmla="*/ 0 h 1118"/>
              <a:gd name="T8" fmla="*/ 2684 w 3014"/>
              <a:gd name="T9" fmla="*/ 70 h 1118"/>
              <a:gd name="T10" fmla="*/ 2621 w 3014"/>
              <a:gd name="T11" fmla="*/ 0 h 1118"/>
              <a:gd name="T12" fmla="*/ 2559 w 3014"/>
              <a:gd name="T13" fmla="*/ 70 h 1118"/>
              <a:gd name="T14" fmla="*/ 2496 w 3014"/>
              <a:gd name="T15" fmla="*/ 0 h 1118"/>
              <a:gd name="T16" fmla="*/ 2425 w 3014"/>
              <a:gd name="T17" fmla="*/ 79 h 1118"/>
              <a:gd name="T18" fmla="*/ 2354 w 3014"/>
              <a:gd name="T19" fmla="*/ 0 h 1118"/>
              <a:gd name="T20" fmla="*/ 2292 w 3014"/>
              <a:gd name="T21" fmla="*/ 70 h 1118"/>
              <a:gd name="T22" fmla="*/ 2229 w 3014"/>
              <a:gd name="T23" fmla="*/ 0 h 1118"/>
              <a:gd name="T24" fmla="*/ 2166 w 3014"/>
              <a:gd name="T25" fmla="*/ 70 h 1118"/>
              <a:gd name="T26" fmla="*/ 2103 w 3014"/>
              <a:gd name="T27" fmla="*/ 0 h 1118"/>
              <a:gd name="T28" fmla="*/ 2033 w 3014"/>
              <a:gd name="T29" fmla="*/ 79 h 1118"/>
              <a:gd name="T30" fmla="*/ 1962 w 3014"/>
              <a:gd name="T31" fmla="*/ 0 h 1118"/>
              <a:gd name="T32" fmla="*/ 1899 w 3014"/>
              <a:gd name="T33" fmla="*/ 70 h 1118"/>
              <a:gd name="T34" fmla="*/ 1837 w 3014"/>
              <a:gd name="T35" fmla="*/ 0 h 1118"/>
              <a:gd name="T36" fmla="*/ 1774 w 3014"/>
              <a:gd name="T37" fmla="*/ 70 h 1118"/>
              <a:gd name="T38" fmla="*/ 1711 w 3014"/>
              <a:gd name="T39" fmla="*/ 0 h 1118"/>
              <a:gd name="T40" fmla="*/ 1640 w 3014"/>
              <a:gd name="T41" fmla="*/ 79 h 1118"/>
              <a:gd name="T42" fmla="*/ 1570 w 3014"/>
              <a:gd name="T43" fmla="*/ 0 h 1118"/>
              <a:gd name="T44" fmla="*/ 1507 w 3014"/>
              <a:gd name="T45" fmla="*/ 70 h 1118"/>
              <a:gd name="T46" fmla="*/ 1444 w 3014"/>
              <a:gd name="T47" fmla="*/ 0 h 1118"/>
              <a:gd name="T48" fmla="*/ 1382 w 3014"/>
              <a:gd name="T49" fmla="*/ 70 h 1118"/>
              <a:gd name="T50" fmla="*/ 1319 w 3014"/>
              <a:gd name="T51" fmla="*/ 0 h 1118"/>
              <a:gd name="T52" fmla="*/ 1248 w 3014"/>
              <a:gd name="T53" fmla="*/ 79 h 1118"/>
              <a:gd name="T54" fmla="*/ 1177 w 3014"/>
              <a:gd name="T55" fmla="*/ 0 h 1118"/>
              <a:gd name="T56" fmla="*/ 1115 w 3014"/>
              <a:gd name="T57" fmla="*/ 70 h 1118"/>
              <a:gd name="T58" fmla="*/ 1052 w 3014"/>
              <a:gd name="T59" fmla="*/ 0 h 1118"/>
              <a:gd name="T60" fmla="*/ 989 w 3014"/>
              <a:gd name="T61" fmla="*/ 70 h 1118"/>
              <a:gd name="T62" fmla="*/ 926 w 3014"/>
              <a:gd name="T63" fmla="*/ 0 h 1118"/>
              <a:gd name="T64" fmla="*/ 856 w 3014"/>
              <a:gd name="T65" fmla="*/ 79 h 1118"/>
              <a:gd name="T66" fmla="*/ 785 w 3014"/>
              <a:gd name="T67" fmla="*/ 0 h 1118"/>
              <a:gd name="T68" fmla="*/ 722 w 3014"/>
              <a:gd name="T69" fmla="*/ 70 h 1118"/>
              <a:gd name="T70" fmla="*/ 660 w 3014"/>
              <a:gd name="T71" fmla="*/ 0 h 1118"/>
              <a:gd name="T72" fmla="*/ 597 w 3014"/>
              <a:gd name="T73" fmla="*/ 70 h 1118"/>
              <a:gd name="T74" fmla="*/ 534 w 3014"/>
              <a:gd name="T75" fmla="*/ 0 h 1118"/>
              <a:gd name="T76" fmla="*/ 463 w 3014"/>
              <a:gd name="T77" fmla="*/ 79 h 1118"/>
              <a:gd name="T78" fmla="*/ 393 w 3014"/>
              <a:gd name="T79" fmla="*/ 0 h 1118"/>
              <a:gd name="T80" fmla="*/ 330 w 3014"/>
              <a:gd name="T81" fmla="*/ 70 h 1118"/>
              <a:gd name="T82" fmla="*/ 267 w 3014"/>
              <a:gd name="T83" fmla="*/ 0 h 1118"/>
              <a:gd name="T84" fmla="*/ 204 w 3014"/>
              <a:gd name="T85" fmla="*/ 70 h 1118"/>
              <a:gd name="T86" fmla="*/ 142 w 3014"/>
              <a:gd name="T87" fmla="*/ 0 h 1118"/>
              <a:gd name="T88" fmla="*/ 71 w 3014"/>
              <a:gd name="T89" fmla="*/ 79 h 1118"/>
              <a:gd name="T90" fmla="*/ 0 w 3014"/>
              <a:gd name="T91" fmla="*/ 0 h 1118"/>
              <a:gd name="T92" fmla="*/ 0 w 3014"/>
              <a:gd name="T93" fmla="*/ 1118 h 1118"/>
              <a:gd name="T94" fmla="*/ 3014 w 3014"/>
              <a:gd name="T95" fmla="*/ 1118 h 1118"/>
              <a:gd name="T96" fmla="*/ 3014 w 3014"/>
              <a:gd name="T97" fmla="*/ 0 h 1118"/>
              <a:gd name="T98" fmla="*/ 2951 w 3014"/>
              <a:gd name="T99" fmla="*/ 70 h 11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3014" h="1118">
                <a:moveTo>
                  <a:pt x="2951" y="70"/>
                </a:moveTo>
                <a:cubicBezTo>
                  <a:pt x="2916" y="70"/>
                  <a:pt x="2888" y="39"/>
                  <a:pt x="2888" y="0"/>
                </a:cubicBezTo>
                <a:cubicBezTo>
                  <a:pt x="2888" y="44"/>
                  <a:pt x="2857" y="79"/>
                  <a:pt x="2818" y="79"/>
                </a:cubicBezTo>
                <a:cubicBezTo>
                  <a:pt x="2778" y="79"/>
                  <a:pt x="2747" y="44"/>
                  <a:pt x="2747" y="0"/>
                </a:cubicBezTo>
                <a:cubicBezTo>
                  <a:pt x="2747" y="39"/>
                  <a:pt x="2719" y="70"/>
                  <a:pt x="2684" y="70"/>
                </a:cubicBezTo>
                <a:cubicBezTo>
                  <a:pt x="2649" y="70"/>
                  <a:pt x="2621" y="39"/>
                  <a:pt x="2621" y="0"/>
                </a:cubicBezTo>
                <a:cubicBezTo>
                  <a:pt x="2621" y="39"/>
                  <a:pt x="2593" y="70"/>
                  <a:pt x="2559" y="70"/>
                </a:cubicBezTo>
                <a:cubicBezTo>
                  <a:pt x="2524" y="70"/>
                  <a:pt x="2496" y="39"/>
                  <a:pt x="2496" y="0"/>
                </a:cubicBezTo>
                <a:cubicBezTo>
                  <a:pt x="2496" y="44"/>
                  <a:pt x="2464" y="79"/>
                  <a:pt x="2425" y="79"/>
                </a:cubicBezTo>
                <a:cubicBezTo>
                  <a:pt x="2386" y="79"/>
                  <a:pt x="2354" y="44"/>
                  <a:pt x="2354" y="0"/>
                </a:cubicBezTo>
                <a:cubicBezTo>
                  <a:pt x="2354" y="39"/>
                  <a:pt x="2326" y="70"/>
                  <a:pt x="2292" y="70"/>
                </a:cubicBezTo>
                <a:cubicBezTo>
                  <a:pt x="2257" y="70"/>
                  <a:pt x="2229" y="39"/>
                  <a:pt x="2229" y="0"/>
                </a:cubicBezTo>
                <a:cubicBezTo>
                  <a:pt x="2229" y="39"/>
                  <a:pt x="2201" y="70"/>
                  <a:pt x="2166" y="70"/>
                </a:cubicBezTo>
                <a:cubicBezTo>
                  <a:pt x="2132" y="70"/>
                  <a:pt x="2103" y="39"/>
                  <a:pt x="2103" y="0"/>
                </a:cubicBezTo>
                <a:cubicBezTo>
                  <a:pt x="2103" y="44"/>
                  <a:pt x="2072" y="79"/>
                  <a:pt x="2033" y="79"/>
                </a:cubicBezTo>
                <a:cubicBezTo>
                  <a:pt x="1994" y="79"/>
                  <a:pt x="1962" y="44"/>
                  <a:pt x="1962" y="0"/>
                </a:cubicBezTo>
                <a:cubicBezTo>
                  <a:pt x="1962" y="39"/>
                  <a:pt x="1934" y="70"/>
                  <a:pt x="1899" y="70"/>
                </a:cubicBezTo>
                <a:cubicBezTo>
                  <a:pt x="1865" y="70"/>
                  <a:pt x="1837" y="39"/>
                  <a:pt x="1837" y="0"/>
                </a:cubicBezTo>
                <a:cubicBezTo>
                  <a:pt x="1837" y="39"/>
                  <a:pt x="1809" y="70"/>
                  <a:pt x="1774" y="70"/>
                </a:cubicBezTo>
                <a:cubicBezTo>
                  <a:pt x="1739" y="70"/>
                  <a:pt x="1711" y="39"/>
                  <a:pt x="1711" y="0"/>
                </a:cubicBezTo>
                <a:cubicBezTo>
                  <a:pt x="1711" y="44"/>
                  <a:pt x="1679" y="79"/>
                  <a:pt x="1640" y="79"/>
                </a:cubicBezTo>
                <a:cubicBezTo>
                  <a:pt x="1601" y="79"/>
                  <a:pt x="1570" y="44"/>
                  <a:pt x="1570" y="0"/>
                </a:cubicBezTo>
                <a:cubicBezTo>
                  <a:pt x="1570" y="39"/>
                  <a:pt x="1542" y="70"/>
                  <a:pt x="1507" y="70"/>
                </a:cubicBezTo>
                <a:cubicBezTo>
                  <a:pt x="1472" y="70"/>
                  <a:pt x="1444" y="39"/>
                  <a:pt x="1444" y="0"/>
                </a:cubicBezTo>
                <a:cubicBezTo>
                  <a:pt x="1444" y="39"/>
                  <a:pt x="1416" y="70"/>
                  <a:pt x="1382" y="70"/>
                </a:cubicBezTo>
                <a:cubicBezTo>
                  <a:pt x="1347" y="70"/>
                  <a:pt x="1319" y="39"/>
                  <a:pt x="1319" y="0"/>
                </a:cubicBezTo>
                <a:cubicBezTo>
                  <a:pt x="1319" y="44"/>
                  <a:pt x="1287" y="79"/>
                  <a:pt x="1248" y="79"/>
                </a:cubicBezTo>
                <a:cubicBezTo>
                  <a:pt x="1209" y="79"/>
                  <a:pt x="1177" y="44"/>
                  <a:pt x="1177" y="0"/>
                </a:cubicBezTo>
                <a:cubicBezTo>
                  <a:pt x="1177" y="39"/>
                  <a:pt x="1149" y="70"/>
                  <a:pt x="1115" y="70"/>
                </a:cubicBezTo>
                <a:cubicBezTo>
                  <a:pt x="1080" y="70"/>
                  <a:pt x="1052" y="39"/>
                  <a:pt x="1052" y="0"/>
                </a:cubicBezTo>
                <a:cubicBezTo>
                  <a:pt x="1052" y="39"/>
                  <a:pt x="1024" y="70"/>
                  <a:pt x="989" y="70"/>
                </a:cubicBezTo>
                <a:cubicBezTo>
                  <a:pt x="954" y="70"/>
                  <a:pt x="926" y="39"/>
                  <a:pt x="926" y="0"/>
                </a:cubicBezTo>
                <a:cubicBezTo>
                  <a:pt x="926" y="44"/>
                  <a:pt x="895" y="79"/>
                  <a:pt x="856" y="79"/>
                </a:cubicBezTo>
                <a:cubicBezTo>
                  <a:pt x="817" y="79"/>
                  <a:pt x="785" y="44"/>
                  <a:pt x="785" y="0"/>
                </a:cubicBezTo>
                <a:cubicBezTo>
                  <a:pt x="785" y="39"/>
                  <a:pt x="757" y="70"/>
                  <a:pt x="722" y="70"/>
                </a:cubicBezTo>
                <a:cubicBezTo>
                  <a:pt x="688" y="70"/>
                  <a:pt x="660" y="39"/>
                  <a:pt x="660" y="0"/>
                </a:cubicBezTo>
                <a:cubicBezTo>
                  <a:pt x="660" y="39"/>
                  <a:pt x="631" y="70"/>
                  <a:pt x="597" y="70"/>
                </a:cubicBezTo>
                <a:cubicBezTo>
                  <a:pt x="562" y="70"/>
                  <a:pt x="534" y="39"/>
                  <a:pt x="534" y="0"/>
                </a:cubicBezTo>
                <a:cubicBezTo>
                  <a:pt x="534" y="44"/>
                  <a:pt x="502" y="79"/>
                  <a:pt x="463" y="79"/>
                </a:cubicBezTo>
                <a:cubicBezTo>
                  <a:pt x="424" y="79"/>
                  <a:pt x="393" y="44"/>
                  <a:pt x="393" y="0"/>
                </a:cubicBezTo>
                <a:cubicBezTo>
                  <a:pt x="393" y="39"/>
                  <a:pt x="365" y="70"/>
                  <a:pt x="330" y="70"/>
                </a:cubicBezTo>
                <a:cubicBezTo>
                  <a:pt x="295" y="70"/>
                  <a:pt x="267" y="39"/>
                  <a:pt x="267" y="0"/>
                </a:cubicBezTo>
                <a:cubicBezTo>
                  <a:pt x="267" y="39"/>
                  <a:pt x="239" y="70"/>
                  <a:pt x="204" y="70"/>
                </a:cubicBezTo>
                <a:cubicBezTo>
                  <a:pt x="170" y="70"/>
                  <a:pt x="142" y="39"/>
                  <a:pt x="142" y="0"/>
                </a:cubicBezTo>
                <a:cubicBezTo>
                  <a:pt x="142" y="44"/>
                  <a:pt x="110" y="79"/>
                  <a:pt x="71" y="79"/>
                </a:cubicBezTo>
                <a:cubicBezTo>
                  <a:pt x="32" y="79"/>
                  <a:pt x="0" y="44"/>
                  <a:pt x="0" y="0"/>
                </a:cubicBezTo>
                <a:cubicBezTo>
                  <a:pt x="0" y="1118"/>
                  <a:pt x="0" y="1118"/>
                  <a:pt x="0" y="1118"/>
                </a:cubicBezTo>
                <a:cubicBezTo>
                  <a:pt x="3014" y="1118"/>
                  <a:pt x="3014" y="1118"/>
                  <a:pt x="3014" y="1118"/>
                </a:cubicBezTo>
                <a:cubicBezTo>
                  <a:pt x="3014" y="0"/>
                  <a:pt x="3014" y="0"/>
                  <a:pt x="3014" y="0"/>
                </a:cubicBezTo>
                <a:cubicBezTo>
                  <a:pt x="3014" y="39"/>
                  <a:pt x="2986" y="70"/>
                  <a:pt x="2951" y="70"/>
                </a:cubicBezTo>
                <a:close/>
              </a:path>
            </a:pathLst>
          </a:custGeom>
          <a:solidFill>
            <a:srgbClr val="00B0F0">
              <a:alpha val="15000"/>
            </a:srgbClr>
          </a:solidFill>
          <a:ln>
            <a:noFill/>
          </a:ln>
        </p:spPr>
        <p:txBody>
          <a:bodyPr vert="horz" wrap="square" lIns="86411" tIns="43205" rIns="86411" bIns="43205" numCol="1" anchor="t" anchorCtr="0" compatLnSpc="1">
            <a:prstTxWarp prst="textNoShape">
              <a:avLst/>
            </a:prstTxWarp>
          </a:bodyPr>
          <a:lstStyle/>
          <a:p>
            <a:pPr defTabSz="864108" fontAlgn="auto">
              <a:spcBef>
                <a:spcPts val="0"/>
              </a:spcBef>
              <a:spcAft>
                <a:spcPts val="0"/>
              </a:spcAft>
            </a:pPr>
            <a:endParaRPr lang="en-US" sz="1700">
              <a:solidFill>
                <a:srgbClr val="3F3F3F"/>
              </a:solidFill>
              <a:latin typeface="Open Sans"/>
              <a:ea typeface="+mn-ea"/>
            </a:endParaRPr>
          </a:p>
        </p:txBody>
      </p:sp>
      <p:grpSp>
        <p:nvGrpSpPr>
          <p:cNvPr id="50" name="Group 21"/>
          <p:cNvGrpSpPr/>
          <p:nvPr/>
        </p:nvGrpSpPr>
        <p:grpSpPr>
          <a:xfrm>
            <a:off x="843930" y="1825525"/>
            <a:ext cx="8399048" cy="5662866"/>
            <a:chOff x="2393950" y="1547812"/>
            <a:chExt cx="7112001" cy="4795838"/>
          </a:xfrm>
          <a:solidFill>
            <a:srgbClr val="3F3F3F"/>
          </a:solidFill>
        </p:grpSpPr>
        <p:sp>
          <p:nvSpPr>
            <p:cNvPr id="51" name="Freeform 5"/>
            <p:cNvSpPr>
              <a:spLocks noEditPoints="1"/>
            </p:cNvSpPr>
            <p:nvPr/>
          </p:nvSpPr>
          <p:spPr bwMode="auto">
            <a:xfrm>
              <a:off x="2393950" y="1547812"/>
              <a:ext cx="7112001" cy="4795838"/>
            </a:xfrm>
            <a:custGeom>
              <a:avLst/>
              <a:gdLst>
                <a:gd name="T0" fmla="*/ 1994 w 2160"/>
                <a:gd name="T1" fmla="*/ 712 h 1456"/>
                <a:gd name="T2" fmla="*/ 2122 w 2160"/>
                <a:gd name="T3" fmla="*/ 594 h 1456"/>
                <a:gd name="T4" fmla="*/ 2090 w 2160"/>
                <a:gd name="T5" fmla="*/ 542 h 1456"/>
                <a:gd name="T6" fmla="*/ 1578 w 2160"/>
                <a:gd name="T7" fmla="*/ 184 h 1456"/>
                <a:gd name="T8" fmla="*/ 1478 w 2160"/>
                <a:gd name="T9" fmla="*/ 56 h 1456"/>
                <a:gd name="T10" fmla="*/ 1514 w 2160"/>
                <a:gd name="T11" fmla="*/ 168 h 1456"/>
                <a:gd name="T12" fmla="*/ 1436 w 2160"/>
                <a:gd name="T13" fmla="*/ 44 h 1456"/>
                <a:gd name="T14" fmla="*/ 1378 w 2160"/>
                <a:gd name="T15" fmla="*/ 28 h 1456"/>
                <a:gd name="T16" fmla="*/ 1432 w 2160"/>
                <a:gd name="T17" fmla="*/ 160 h 1456"/>
                <a:gd name="T18" fmla="*/ 1334 w 2160"/>
                <a:gd name="T19" fmla="*/ 16 h 1456"/>
                <a:gd name="T20" fmla="*/ 1280 w 2160"/>
                <a:gd name="T21" fmla="*/ 16 h 1456"/>
                <a:gd name="T22" fmla="*/ 1346 w 2160"/>
                <a:gd name="T23" fmla="*/ 148 h 1456"/>
                <a:gd name="T24" fmla="*/ 1214 w 2160"/>
                <a:gd name="T25" fmla="*/ 14 h 1456"/>
                <a:gd name="T26" fmla="*/ 760 w 2160"/>
                <a:gd name="T27" fmla="*/ 62 h 1456"/>
                <a:gd name="T28" fmla="*/ 868 w 2160"/>
                <a:gd name="T29" fmla="*/ 168 h 1456"/>
                <a:gd name="T30" fmla="*/ 406 w 2160"/>
                <a:gd name="T31" fmla="*/ 426 h 1456"/>
                <a:gd name="T32" fmla="*/ 32 w 2160"/>
                <a:gd name="T33" fmla="*/ 242 h 1456"/>
                <a:gd name="T34" fmla="*/ 56 w 2160"/>
                <a:gd name="T35" fmla="*/ 276 h 1456"/>
                <a:gd name="T36" fmla="*/ 370 w 2160"/>
                <a:gd name="T37" fmla="*/ 482 h 1456"/>
                <a:gd name="T38" fmla="*/ 85 w 2160"/>
                <a:gd name="T39" fmla="*/ 324 h 1456"/>
                <a:gd name="T40" fmla="*/ 120 w 2160"/>
                <a:gd name="T41" fmla="*/ 394 h 1456"/>
                <a:gd name="T42" fmla="*/ 342 w 2160"/>
                <a:gd name="T43" fmla="*/ 510 h 1456"/>
                <a:gd name="T44" fmla="*/ 135 w 2160"/>
                <a:gd name="T45" fmla="*/ 433 h 1456"/>
                <a:gd name="T46" fmla="*/ 150 w 2160"/>
                <a:gd name="T47" fmla="*/ 495 h 1456"/>
                <a:gd name="T48" fmla="*/ 378 w 2160"/>
                <a:gd name="T49" fmla="*/ 601 h 1456"/>
                <a:gd name="T50" fmla="*/ 161 w 2160"/>
                <a:gd name="T51" fmla="*/ 548 h 1456"/>
                <a:gd name="T52" fmla="*/ 272 w 2160"/>
                <a:gd name="T53" fmla="*/ 710 h 1456"/>
                <a:gd name="T54" fmla="*/ 183 w 2160"/>
                <a:gd name="T55" fmla="*/ 859 h 1456"/>
                <a:gd name="T56" fmla="*/ 378 w 2160"/>
                <a:gd name="T57" fmla="*/ 805 h 1456"/>
                <a:gd name="T58" fmla="*/ 163 w 2160"/>
                <a:gd name="T59" fmla="*/ 911 h 1456"/>
                <a:gd name="T60" fmla="*/ 150 w 2160"/>
                <a:gd name="T61" fmla="*/ 950 h 1456"/>
                <a:gd name="T62" fmla="*/ 142 w 2160"/>
                <a:gd name="T63" fmla="*/ 973 h 1456"/>
                <a:gd name="T64" fmla="*/ 342 w 2160"/>
                <a:gd name="T65" fmla="*/ 896 h 1456"/>
                <a:gd name="T66" fmla="*/ 126 w 2160"/>
                <a:gd name="T67" fmla="*/ 1012 h 1456"/>
                <a:gd name="T68" fmla="*/ 86 w 2160"/>
                <a:gd name="T69" fmla="*/ 1082 h 1456"/>
                <a:gd name="T70" fmla="*/ 370 w 2160"/>
                <a:gd name="T71" fmla="*/ 924 h 1456"/>
                <a:gd name="T72" fmla="*/ 47 w 2160"/>
                <a:gd name="T73" fmla="*/ 1131 h 1456"/>
                <a:gd name="T74" fmla="*/ 0 w 2160"/>
                <a:gd name="T75" fmla="*/ 1174 h 1456"/>
                <a:gd name="T76" fmla="*/ 400 w 2160"/>
                <a:gd name="T77" fmla="*/ 974 h 1456"/>
                <a:gd name="T78" fmla="*/ 640 w 2160"/>
                <a:gd name="T79" fmla="*/ 1158 h 1456"/>
                <a:gd name="T80" fmla="*/ 514 w 2160"/>
                <a:gd name="T81" fmla="*/ 1280 h 1456"/>
                <a:gd name="T82" fmla="*/ 766 w 2160"/>
                <a:gd name="T83" fmla="*/ 1208 h 1456"/>
                <a:gd name="T84" fmla="*/ 1124 w 2160"/>
                <a:gd name="T85" fmla="*/ 1270 h 1456"/>
                <a:gd name="T86" fmla="*/ 1040 w 2160"/>
                <a:gd name="T87" fmla="*/ 1438 h 1456"/>
                <a:gd name="T88" fmla="*/ 1332 w 2160"/>
                <a:gd name="T89" fmla="*/ 1276 h 1456"/>
                <a:gd name="T90" fmla="*/ 2050 w 2160"/>
                <a:gd name="T91" fmla="*/ 918 h 1456"/>
                <a:gd name="T92" fmla="*/ 2052 w 2160"/>
                <a:gd name="T93" fmla="*/ 881 h 1456"/>
                <a:gd name="T94" fmla="*/ 2020 w 2160"/>
                <a:gd name="T95" fmla="*/ 828 h 1456"/>
                <a:gd name="T96" fmla="*/ 2144 w 2160"/>
                <a:gd name="T97" fmla="*/ 872 h 1456"/>
                <a:gd name="T98" fmla="*/ 1994 w 2160"/>
                <a:gd name="T99" fmla="*/ 712 h 1456"/>
                <a:gd name="T100" fmla="*/ 1906 w 2160"/>
                <a:gd name="T101" fmla="*/ 580 h 1456"/>
                <a:gd name="T102" fmla="*/ 1830 w 2160"/>
                <a:gd name="T103" fmla="*/ 515 h 1456"/>
                <a:gd name="T104" fmla="*/ 1906 w 2160"/>
                <a:gd name="T105" fmla="*/ 450 h 1456"/>
                <a:gd name="T106" fmla="*/ 1982 w 2160"/>
                <a:gd name="T107" fmla="*/ 515 h 1456"/>
                <a:gd name="T108" fmla="*/ 1906 w 2160"/>
                <a:gd name="T109" fmla="*/ 580 h 14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160" h="1456">
                  <a:moveTo>
                    <a:pt x="1994" y="712"/>
                  </a:moveTo>
                  <a:cubicBezTo>
                    <a:pt x="2000" y="624"/>
                    <a:pt x="2096" y="618"/>
                    <a:pt x="2122" y="594"/>
                  </a:cubicBezTo>
                  <a:cubicBezTo>
                    <a:pt x="2148" y="570"/>
                    <a:pt x="2158" y="558"/>
                    <a:pt x="2090" y="542"/>
                  </a:cubicBezTo>
                  <a:cubicBezTo>
                    <a:pt x="2022" y="526"/>
                    <a:pt x="1938" y="224"/>
                    <a:pt x="1578" y="184"/>
                  </a:cubicBezTo>
                  <a:cubicBezTo>
                    <a:pt x="1578" y="184"/>
                    <a:pt x="1554" y="98"/>
                    <a:pt x="1478" y="56"/>
                  </a:cubicBezTo>
                  <a:cubicBezTo>
                    <a:pt x="1514" y="168"/>
                    <a:pt x="1514" y="168"/>
                    <a:pt x="1514" y="168"/>
                  </a:cubicBezTo>
                  <a:cubicBezTo>
                    <a:pt x="1514" y="168"/>
                    <a:pt x="1456" y="48"/>
                    <a:pt x="1436" y="44"/>
                  </a:cubicBezTo>
                  <a:cubicBezTo>
                    <a:pt x="1416" y="40"/>
                    <a:pt x="1378" y="28"/>
                    <a:pt x="1378" y="28"/>
                  </a:cubicBezTo>
                  <a:cubicBezTo>
                    <a:pt x="1432" y="160"/>
                    <a:pt x="1432" y="160"/>
                    <a:pt x="1432" y="160"/>
                  </a:cubicBezTo>
                  <a:cubicBezTo>
                    <a:pt x="1432" y="160"/>
                    <a:pt x="1342" y="20"/>
                    <a:pt x="1334" y="16"/>
                  </a:cubicBezTo>
                  <a:cubicBezTo>
                    <a:pt x="1326" y="12"/>
                    <a:pt x="1280" y="16"/>
                    <a:pt x="1280" y="16"/>
                  </a:cubicBezTo>
                  <a:cubicBezTo>
                    <a:pt x="1280" y="16"/>
                    <a:pt x="1342" y="130"/>
                    <a:pt x="1346" y="148"/>
                  </a:cubicBezTo>
                  <a:cubicBezTo>
                    <a:pt x="1346" y="148"/>
                    <a:pt x="1254" y="32"/>
                    <a:pt x="1214" y="14"/>
                  </a:cubicBezTo>
                  <a:cubicBezTo>
                    <a:pt x="1214" y="14"/>
                    <a:pt x="874" y="0"/>
                    <a:pt x="760" y="62"/>
                  </a:cubicBezTo>
                  <a:cubicBezTo>
                    <a:pt x="760" y="62"/>
                    <a:pt x="848" y="124"/>
                    <a:pt x="868" y="168"/>
                  </a:cubicBezTo>
                  <a:cubicBezTo>
                    <a:pt x="868" y="168"/>
                    <a:pt x="568" y="238"/>
                    <a:pt x="406" y="426"/>
                  </a:cubicBezTo>
                  <a:cubicBezTo>
                    <a:pt x="406" y="426"/>
                    <a:pt x="284" y="204"/>
                    <a:pt x="32" y="242"/>
                  </a:cubicBezTo>
                  <a:cubicBezTo>
                    <a:pt x="32" y="242"/>
                    <a:pt x="42" y="255"/>
                    <a:pt x="56" y="276"/>
                  </a:cubicBezTo>
                  <a:cubicBezTo>
                    <a:pt x="292" y="286"/>
                    <a:pt x="370" y="482"/>
                    <a:pt x="370" y="482"/>
                  </a:cubicBezTo>
                  <a:cubicBezTo>
                    <a:pt x="242" y="333"/>
                    <a:pt x="126" y="323"/>
                    <a:pt x="85" y="324"/>
                  </a:cubicBezTo>
                  <a:cubicBezTo>
                    <a:pt x="97" y="345"/>
                    <a:pt x="109" y="369"/>
                    <a:pt x="120" y="394"/>
                  </a:cubicBezTo>
                  <a:cubicBezTo>
                    <a:pt x="269" y="405"/>
                    <a:pt x="342" y="510"/>
                    <a:pt x="342" y="510"/>
                  </a:cubicBezTo>
                  <a:cubicBezTo>
                    <a:pt x="247" y="442"/>
                    <a:pt x="172" y="433"/>
                    <a:pt x="135" y="433"/>
                  </a:cubicBezTo>
                  <a:cubicBezTo>
                    <a:pt x="142" y="454"/>
                    <a:pt x="147" y="475"/>
                    <a:pt x="150" y="495"/>
                  </a:cubicBezTo>
                  <a:cubicBezTo>
                    <a:pt x="290" y="489"/>
                    <a:pt x="378" y="601"/>
                    <a:pt x="378" y="601"/>
                  </a:cubicBezTo>
                  <a:cubicBezTo>
                    <a:pt x="285" y="545"/>
                    <a:pt x="192" y="546"/>
                    <a:pt x="161" y="548"/>
                  </a:cubicBezTo>
                  <a:cubicBezTo>
                    <a:pt x="193" y="653"/>
                    <a:pt x="272" y="710"/>
                    <a:pt x="272" y="710"/>
                  </a:cubicBezTo>
                  <a:cubicBezTo>
                    <a:pt x="272" y="710"/>
                    <a:pt x="228" y="754"/>
                    <a:pt x="183" y="859"/>
                  </a:cubicBezTo>
                  <a:cubicBezTo>
                    <a:pt x="225" y="859"/>
                    <a:pt x="302" y="852"/>
                    <a:pt x="378" y="805"/>
                  </a:cubicBezTo>
                  <a:cubicBezTo>
                    <a:pt x="378" y="805"/>
                    <a:pt x="296" y="910"/>
                    <a:pt x="163" y="911"/>
                  </a:cubicBezTo>
                  <a:cubicBezTo>
                    <a:pt x="159" y="924"/>
                    <a:pt x="154" y="936"/>
                    <a:pt x="150" y="950"/>
                  </a:cubicBezTo>
                  <a:cubicBezTo>
                    <a:pt x="148" y="958"/>
                    <a:pt x="145" y="966"/>
                    <a:pt x="142" y="973"/>
                  </a:cubicBezTo>
                  <a:cubicBezTo>
                    <a:pt x="181" y="972"/>
                    <a:pt x="253" y="960"/>
                    <a:pt x="342" y="896"/>
                  </a:cubicBezTo>
                  <a:cubicBezTo>
                    <a:pt x="342" y="896"/>
                    <a:pt x="271" y="998"/>
                    <a:pt x="126" y="1012"/>
                  </a:cubicBezTo>
                  <a:cubicBezTo>
                    <a:pt x="114" y="1039"/>
                    <a:pt x="100" y="1062"/>
                    <a:pt x="86" y="1082"/>
                  </a:cubicBezTo>
                  <a:cubicBezTo>
                    <a:pt x="127" y="1084"/>
                    <a:pt x="242" y="1073"/>
                    <a:pt x="370" y="924"/>
                  </a:cubicBezTo>
                  <a:cubicBezTo>
                    <a:pt x="370" y="924"/>
                    <a:pt x="290" y="1125"/>
                    <a:pt x="47" y="1131"/>
                  </a:cubicBezTo>
                  <a:cubicBezTo>
                    <a:pt x="20" y="1160"/>
                    <a:pt x="0" y="1174"/>
                    <a:pt x="0" y="1174"/>
                  </a:cubicBezTo>
                  <a:cubicBezTo>
                    <a:pt x="0" y="1174"/>
                    <a:pt x="268" y="1214"/>
                    <a:pt x="400" y="974"/>
                  </a:cubicBezTo>
                  <a:cubicBezTo>
                    <a:pt x="400" y="974"/>
                    <a:pt x="576" y="1110"/>
                    <a:pt x="640" y="1158"/>
                  </a:cubicBezTo>
                  <a:cubicBezTo>
                    <a:pt x="640" y="1158"/>
                    <a:pt x="620" y="1222"/>
                    <a:pt x="514" y="1280"/>
                  </a:cubicBezTo>
                  <a:cubicBezTo>
                    <a:pt x="514" y="1280"/>
                    <a:pt x="600" y="1330"/>
                    <a:pt x="766" y="1208"/>
                  </a:cubicBezTo>
                  <a:cubicBezTo>
                    <a:pt x="766" y="1208"/>
                    <a:pt x="976" y="1274"/>
                    <a:pt x="1124" y="1270"/>
                  </a:cubicBezTo>
                  <a:cubicBezTo>
                    <a:pt x="1124" y="1270"/>
                    <a:pt x="1118" y="1354"/>
                    <a:pt x="1040" y="1438"/>
                  </a:cubicBezTo>
                  <a:cubicBezTo>
                    <a:pt x="1040" y="1438"/>
                    <a:pt x="1222" y="1456"/>
                    <a:pt x="1332" y="1276"/>
                  </a:cubicBezTo>
                  <a:cubicBezTo>
                    <a:pt x="1332" y="1276"/>
                    <a:pt x="1745" y="1297"/>
                    <a:pt x="2050" y="918"/>
                  </a:cubicBezTo>
                  <a:cubicBezTo>
                    <a:pt x="2058" y="907"/>
                    <a:pt x="2059" y="892"/>
                    <a:pt x="2052" y="881"/>
                  </a:cubicBezTo>
                  <a:cubicBezTo>
                    <a:pt x="2020" y="828"/>
                    <a:pt x="2020" y="828"/>
                    <a:pt x="2020" y="828"/>
                  </a:cubicBezTo>
                  <a:cubicBezTo>
                    <a:pt x="2020" y="828"/>
                    <a:pt x="2128" y="898"/>
                    <a:pt x="2144" y="872"/>
                  </a:cubicBezTo>
                  <a:cubicBezTo>
                    <a:pt x="2160" y="846"/>
                    <a:pt x="1988" y="800"/>
                    <a:pt x="1994" y="712"/>
                  </a:cubicBezTo>
                  <a:close/>
                  <a:moveTo>
                    <a:pt x="1906" y="580"/>
                  </a:moveTo>
                  <a:cubicBezTo>
                    <a:pt x="1864" y="580"/>
                    <a:pt x="1830" y="551"/>
                    <a:pt x="1830" y="515"/>
                  </a:cubicBezTo>
                  <a:cubicBezTo>
                    <a:pt x="1830" y="479"/>
                    <a:pt x="1864" y="450"/>
                    <a:pt x="1906" y="450"/>
                  </a:cubicBezTo>
                  <a:cubicBezTo>
                    <a:pt x="1948" y="450"/>
                    <a:pt x="1982" y="479"/>
                    <a:pt x="1982" y="515"/>
                  </a:cubicBezTo>
                  <a:cubicBezTo>
                    <a:pt x="1982" y="551"/>
                    <a:pt x="1948" y="580"/>
                    <a:pt x="1906" y="58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86410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700" b="0" i="0" u="none" strike="noStrike" kern="0" cap="none" spc="0" normalizeH="0" baseline="0" noProof="0" smtClean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Open Sans"/>
                <a:ea typeface="+mn-ea"/>
              </a:endParaRPr>
            </a:p>
          </p:txBody>
        </p:sp>
        <p:sp>
          <p:nvSpPr>
            <p:cNvPr id="52" name="Freeform 6"/>
            <p:cNvSpPr>
              <a:spLocks noEditPoints="1"/>
            </p:cNvSpPr>
            <p:nvPr/>
          </p:nvSpPr>
          <p:spPr bwMode="auto">
            <a:xfrm>
              <a:off x="8499475" y="3082925"/>
              <a:ext cx="381000" cy="349250"/>
            </a:xfrm>
            <a:custGeom>
              <a:avLst/>
              <a:gdLst>
                <a:gd name="T0" fmla="*/ 58 w 116"/>
                <a:gd name="T1" fmla="*/ 0 h 106"/>
                <a:gd name="T2" fmla="*/ 0 w 116"/>
                <a:gd name="T3" fmla="*/ 53 h 106"/>
                <a:gd name="T4" fmla="*/ 58 w 116"/>
                <a:gd name="T5" fmla="*/ 106 h 106"/>
                <a:gd name="T6" fmla="*/ 116 w 116"/>
                <a:gd name="T7" fmla="*/ 53 h 106"/>
                <a:gd name="T8" fmla="*/ 58 w 116"/>
                <a:gd name="T9" fmla="*/ 0 h 106"/>
                <a:gd name="T10" fmla="*/ 69 w 116"/>
                <a:gd name="T11" fmla="*/ 89 h 106"/>
                <a:gd name="T12" fmla="*/ 40 w 116"/>
                <a:gd name="T13" fmla="*/ 62 h 106"/>
                <a:gd name="T14" fmla="*/ 69 w 116"/>
                <a:gd name="T15" fmla="*/ 35 h 106"/>
                <a:gd name="T16" fmla="*/ 97 w 116"/>
                <a:gd name="T17" fmla="*/ 62 h 106"/>
                <a:gd name="T18" fmla="*/ 69 w 116"/>
                <a:gd name="T19" fmla="*/ 89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6" h="106">
                  <a:moveTo>
                    <a:pt x="58" y="0"/>
                  </a:moveTo>
                  <a:cubicBezTo>
                    <a:pt x="26" y="0"/>
                    <a:pt x="0" y="24"/>
                    <a:pt x="0" y="53"/>
                  </a:cubicBezTo>
                  <a:cubicBezTo>
                    <a:pt x="0" y="82"/>
                    <a:pt x="26" y="106"/>
                    <a:pt x="58" y="106"/>
                  </a:cubicBezTo>
                  <a:cubicBezTo>
                    <a:pt x="90" y="106"/>
                    <a:pt x="116" y="82"/>
                    <a:pt x="116" y="53"/>
                  </a:cubicBezTo>
                  <a:cubicBezTo>
                    <a:pt x="116" y="24"/>
                    <a:pt x="90" y="0"/>
                    <a:pt x="58" y="0"/>
                  </a:cubicBezTo>
                  <a:close/>
                  <a:moveTo>
                    <a:pt x="69" y="89"/>
                  </a:moveTo>
                  <a:cubicBezTo>
                    <a:pt x="53" y="89"/>
                    <a:pt x="40" y="77"/>
                    <a:pt x="40" y="62"/>
                  </a:cubicBezTo>
                  <a:cubicBezTo>
                    <a:pt x="40" y="47"/>
                    <a:pt x="53" y="35"/>
                    <a:pt x="69" y="35"/>
                  </a:cubicBezTo>
                  <a:cubicBezTo>
                    <a:pt x="84" y="35"/>
                    <a:pt x="97" y="47"/>
                    <a:pt x="97" y="62"/>
                  </a:cubicBezTo>
                  <a:cubicBezTo>
                    <a:pt x="97" y="77"/>
                    <a:pt x="84" y="89"/>
                    <a:pt x="69" y="8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86410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700" b="0" i="0" u="none" strike="noStrike" kern="0" cap="none" spc="0" normalizeH="0" baseline="0" noProof="0" smtClean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Open Sans"/>
                <a:ea typeface="+mn-ea"/>
              </a:endParaRPr>
            </a:p>
          </p:txBody>
        </p:sp>
      </p:grpSp>
      <p:sp>
        <p:nvSpPr>
          <p:cNvPr id="53" name="Freeform 66"/>
          <p:cNvSpPr>
            <a:spLocks/>
          </p:cNvSpPr>
          <p:nvPr/>
        </p:nvSpPr>
        <p:spPr bwMode="auto">
          <a:xfrm>
            <a:off x="-2251" y="2316090"/>
            <a:ext cx="11523576" cy="5372877"/>
          </a:xfrm>
          <a:custGeom>
            <a:avLst/>
            <a:gdLst>
              <a:gd name="connsiteX0" fmla="*/ 0 w 12193588"/>
              <a:gd name="connsiteY0" fmla="*/ 0 h 3083718"/>
              <a:gd name="connsiteX1" fmla="*/ 287241 w 12193588"/>
              <a:gd name="connsiteY1" fmla="*/ 266418 h 3083718"/>
              <a:gd name="connsiteX2" fmla="*/ 574482 w 12193588"/>
              <a:gd name="connsiteY2" fmla="*/ 0 h 3083718"/>
              <a:gd name="connsiteX3" fmla="*/ 825313 w 12193588"/>
              <a:gd name="connsiteY3" fmla="*/ 236066 h 3083718"/>
              <a:gd name="connsiteX4" fmla="*/ 1080189 w 12193588"/>
              <a:gd name="connsiteY4" fmla="*/ 0 h 3083718"/>
              <a:gd name="connsiteX5" fmla="*/ 1335065 w 12193588"/>
              <a:gd name="connsiteY5" fmla="*/ 236066 h 3083718"/>
              <a:gd name="connsiteX6" fmla="*/ 1589941 w 12193588"/>
              <a:gd name="connsiteY6" fmla="*/ 0 h 3083718"/>
              <a:gd name="connsiteX7" fmla="*/ 1873136 w 12193588"/>
              <a:gd name="connsiteY7" fmla="*/ 266418 h 3083718"/>
              <a:gd name="connsiteX8" fmla="*/ 2160377 w 12193588"/>
              <a:gd name="connsiteY8" fmla="*/ 0 h 3083718"/>
              <a:gd name="connsiteX9" fmla="*/ 2415253 w 12193588"/>
              <a:gd name="connsiteY9" fmla="*/ 236066 h 3083718"/>
              <a:gd name="connsiteX10" fmla="*/ 2670129 w 12193588"/>
              <a:gd name="connsiteY10" fmla="*/ 0 h 3083718"/>
              <a:gd name="connsiteX11" fmla="*/ 2920959 w 12193588"/>
              <a:gd name="connsiteY11" fmla="*/ 236066 h 3083718"/>
              <a:gd name="connsiteX12" fmla="*/ 3175835 w 12193588"/>
              <a:gd name="connsiteY12" fmla="*/ 0 h 3083718"/>
              <a:gd name="connsiteX13" fmla="*/ 3463076 w 12193588"/>
              <a:gd name="connsiteY13" fmla="*/ 266418 h 3083718"/>
              <a:gd name="connsiteX14" fmla="*/ 3746272 w 12193588"/>
              <a:gd name="connsiteY14" fmla="*/ 0 h 3083718"/>
              <a:gd name="connsiteX15" fmla="*/ 4001148 w 12193588"/>
              <a:gd name="connsiteY15" fmla="*/ 236066 h 3083718"/>
              <a:gd name="connsiteX16" fmla="*/ 4256024 w 12193588"/>
              <a:gd name="connsiteY16" fmla="*/ 0 h 3083718"/>
              <a:gd name="connsiteX17" fmla="*/ 4510900 w 12193588"/>
              <a:gd name="connsiteY17" fmla="*/ 236066 h 3083718"/>
              <a:gd name="connsiteX18" fmla="*/ 4761730 w 12193588"/>
              <a:gd name="connsiteY18" fmla="*/ 0 h 3083718"/>
              <a:gd name="connsiteX19" fmla="*/ 5048971 w 12193588"/>
              <a:gd name="connsiteY19" fmla="*/ 266418 h 3083718"/>
              <a:gd name="connsiteX20" fmla="*/ 5336212 w 12193588"/>
              <a:gd name="connsiteY20" fmla="*/ 0 h 3083718"/>
              <a:gd name="connsiteX21" fmla="*/ 5591088 w 12193588"/>
              <a:gd name="connsiteY21" fmla="*/ 236066 h 3083718"/>
              <a:gd name="connsiteX22" fmla="*/ 5841918 w 12193588"/>
              <a:gd name="connsiteY22" fmla="*/ 0 h 3083718"/>
              <a:gd name="connsiteX23" fmla="*/ 6096794 w 12193588"/>
              <a:gd name="connsiteY23" fmla="*/ 236066 h 3083718"/>
              <a:gd name="connsiteX24" fmla="*/ 6351670 w 12193588"/>
              <a:gd name="connsiteY24" fmla="*/ 0 h 3083718"/>
              <a:gd name="connsiteX25" fmla="*/ 6634866 w 12193588"/>
              <a:gd name="connsiteY25" fmla="*/ 266418 h 3083718"/>
              <a:gd name="connsiteX26" fmla="*/ 6922107 w 12193588"/>
              <a:gd name="connsiteY26" fmla="*/ 0 h 3083718"/>
              <a:gd name="connsiteX27" fmla="*/ 7176983 w 12193588"/>
              <a:gd name="connsiteY27" fmla="*/ 236066 h 3083718"/>
              <a:gd name="connsiteX28" fmla="*/ 7431859 w 12193588"/>
              <a:gd name="connsiteY28" fmla="*/ 0 h 3083718"/>
              <a:gd name="connsiteX29" fmla="*/ 7682689 w 12193588"/>
              <a:gd name="connsiteY29" fmla="*/ 236066 h 3083718"/>
              <a:gd name="connsiteX30" fmla="*/ 7937565 w 12193588"/>
              <a:gd name="connsiteY30" fmla="*/ 0 h 3083718"/>
              <a:gd name="connsiteX31" fmla="*/ 8224806 w 12193588"/>
              <a:gd name="connsiteY31" fmla="*/ 266418 h 3083718"/>
              <a:gd name="connsiteX32" fmla="*/ 8508001 w 12193588"/>
              <a:gd name="connsiteY32" fmla="*/ 0 h 3083718"/>
              <a:gd name="connsiteX33" fmla="*/ 8762877 w 12193588"/>
              <a:gd name="connsiteY33" fmla="*/ 236066 h 3083718"/>
              <a:gd name="connsiteX34" fmla="*/ 9017753 w 12193588"/>
              <a:gd name="connsiteY34" fmla="*/ 0 h 3083718"/>
              <a:gd name="connsiteX35" fmla="*/ 9272629 w 12193588"/>
              <a:gd name="connsiteY35" fmla="*/ 236066 h 3083718"/>
              <a:gd name="connsiteX36" fmla="*/ 9523459 w 12193588"/>
              <a:gd name="connsiteY36" fmla="*/ 0 h 3083718"/>
              <a:gd name="connsiteX37" fmla="*/ 9810700 w 12193588"/>
              <a:gd name="connsiteY37" fmla="*/ 266418 h 3083718"/>
              <a:gd name="connsiteX38" fmla="*/ 10097941 w 12193588"/>
              <a:gd name="connsiteY38" fmla="*/ 0 h 3083718"/>
              <a:gd name="connsiteX39" fmla="*/ 10352817 w 12193588"/>
              <a:gd name="connsiteY39" fmla="*/ 236066 h 3083718"/>
              <a:gd name="connsiteX40" fmla="*/ 10603648 w 12193588"/>
              <a:gd name="connsiteY40" fmla="*/ 0 h 3083718"/>
              <a:gd name="connsiteX41" fmla="*/ 10858524 w 12193588"/>
              <a:gd name="connsiteY41" fmla="*/ 236066 h 3083718"/>
              <a:gd name="connsiteX42" fmla="*/ 11113400 w 12193588"/>
              <a:gd name="connsiteY42" fmla="*/ 0 h 3083718"/>
              <a:gd name="connsiteX43" fmla="*/ 11400641 w 12193588"/>
              <a:gd name="connsiteY43" fmla="*/ 266418 h 3083718"/>
              <a:gd name="connsiteX44" fmla="*/ 11683836 w 12193588"/>
              <a:gd name="connsiteY44" fmla="*/ 0 h 3083718"/>
              <a:gd name="connsiteX45" fmla="*/ 11938712 w 12193588"/>
              <a:gd name="connsiteY45" fmla="*/ 236066 h 3083718"/>
              <a:gd name="connsiteX46" fmla="*/ 12193588 w 12193588"/>
              <a:gd name="connsiteY46" fmla="*/ 0 h 3083718"/>
              <a:gd name="connsiteX47" fmla="*/ 12193588 w 12193588"/>
              <a:gd name="connsiteY47" fmla="*/ 2806218 h 3083718"/>
              <a:gd name="connsiteX48" fmla="*/ 12193588 w 12193588"/>
              <a:gd name="connsiteY48" fmla="*/ 3083718 h 3083718"/>
              <a:gd name="connsiteX49" fmla="*/ 0 w 12193588"/>
              <a:gd name="connsiteY49" fmla="*/ 3083718 h 3083718"/>
              <a:gd name="connsiteX50" fmla="*/ 0 w 12193588"/>
              <a:gd name="connsiteY50" fmla="*/ 2981110 h 3083718"/>
              <a:gd name="connsiteX51" fmla="*/ 0 w 12193588"/>
              <a:gd name="connsiteY51" fmla="*/ 0 h 30837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</a:cxnLst>
            <a:rect l="l" t="t" r="r" b="b"/>
            <a:pathLst>
              <a:path w="12193588" h="3083718">
                <a:moveTo>
                  <a:pt x="0" y="0"/>
                </a:moveTo>
                <a:cubicBezTo>
                  <a:pt x="0" y="148385"/>
                  <a:pt x="129461" y="266418"/>
                  <a:pt x="287241" y="266418"/>
                </a:cubicBezTo>
                <a:cubicBezTo>
                  <a:pt x="445022" y="266418"/>
                  <a:pt x="574482" y="148385"/>
                  <a:pt x="574482" y="0"/>
                </a:cubicBezTo>
                <a:cubicBezTo>
                  <a:pt x="574482" y="131523"/>
                  <a:pt x="687761" y="236066"/>
                  <a:pt x="825313" y="236066"/>
                </a:cubicBezTo>
                <a:cubicBezTo>
                  <a:pt x="966910" y="236066"/>
                  <a:pt x="1080189" y="131523"/>
                  <a:pt x="1080189" y="0"/>
                </a:cubicBezTo>
                <a:cubicBezTo>
                  <a:pt x="1080189" y="131523"/>
                  <a:pt x="1193467" y="236066"/>
                  <a:pt x="1335065" y="236066"/>
                </a:cubicBezTo>
                <a:cubicBezTo>
                  <a:pt x="1476662" y="236066"/>
                  <a:pt x="1589941" y="131523"/>
                  <a:pt x="1589941" y="0"/>
                </a:cubicBezTo>
                <a:cubicBezTo>
                  <a:pt x="1589941" y="148385"/>
                  <a:pt x="1715356" y="266418"/>
                  <a:pt x="1873136" y="266418"/>
                </a:cubicBezTo>
                <a:cubicBezTo>
                  <a:pt x="2030916" y="266418"/>
                  <a:pt x="2160377" y="148385"/>
                  <a:pt x="2160377" y="0"/>
                </a:cubicBezTo>
                <a:cubicBezTo>
                  <a:pt x="2160377" y="131523"/>
                  <a:pt x="2273655" y="236066"/>
                  <a:pt x="2415253" y="236066"/>
                </a:cubicBezTo>
                <a:cubicBezTo>
                  <a:pt x="2552805" y="236066"/>
                  <a:pt x="2670129" y="131523"/>
                  <a:pt x="2670129" y="0"/>
                </a:cubicBezTo>
                <a:cubicBezTo>
                  <a:pt x="2670129" y="131523"/>
                  <a:pt x="2783407" y="236066"/>
                  <a:pt x="2920959" y="236066"/>
                </a:cubicBezTo>
                <a:cubicBezTo>
                  <a:pt x="3062557" y="236066"/>
                  <a:pt x="3175835" y="131523"/>
                  <a:pt x="3175835" y="0"/>
                </a:cubicBezTo>
                <a:cubicBezTo>
                  <a:pt x="3175835" y="148385"/>
                  <a:pt x="3305296" y="266418"/>
                  <a:pt x="3463076" y="266418"/>
                </a:cubicBezTo>
                <a:cubicBezTo>
                  <a:pt x="3620857" y="266418"/>
                  <a:pt x="3746272" y="148385"/>
                  <a:pt x="3746272" y="0"/>
                </a:cubicBezTo>
                <a:cubicBezTo>
                  <a:pt x="3746272" y="131523"/>
                  <a:pt x="3859550" y="236066"/>
                  <a:pt x="4001148" y="236066"/>
                </a:cubicBezTo>
                <a:cubicBezTo>
                  <a:pt x="4142746" y="236066"/>
                  <a:pt x="4256024" y="131523"/>
                  <a:pt x="4256024" y="0"/>
                </a:cubicBezTo>
                <a:cubicBezTo>
                  <a:pt x="4256024" y="131523"/>
                  <a:pt x="4369302" y="236066"/>
                  <a:pt x="4510900" y="236066"/>
                </a:cubicBezTo>
                <a:cubicBezTo>
                  <a:pt x="4648452" y="236066"/>
                  <a:pt x="4761730" y="131523"/>
                  <a:pt x="4761730" y="0"/>
                </a:cubicBezTo>
                <a:cubicBezTo>
                  <a:pt x="4761730" y="148385"/>
                  <a:pt x="4891191" y="266418"/>
                  <a:pt x="5048971" y="266418"/>
                </a:cubicBezTo>
                <a:cubicBezTo>
                  <a:pt x="5206751" y="266418"/>
                  <a:pt x="5336212" y="148385"/>
                  <a:pt x="5336212" y="0"/>
                </a:cubicBezTo>
                <a:cubicBezTo>
                  <a:pt x="5336212" y="131523"/>
                  <a:pt x="5449490" y="236066"/>
                  <a:pt x="5591088" y="236066"/>
                </a:cubicBezTo>
                <a:cubicBezTo>
                  <a:pt x="5728641" y="236066"/>
                  <a:pt x="5841918" y="131523"/>
                  <a:pt x="5841918" y="0"/>
                </a:cubicBezTo>
                <a:cubicBezTo>
                  <a:pt x="5841918" y="131523"/>
                  <a:pt x="5955197" y="236066"/>
                  <a:pt x="6096794" y="236066"/>
                </a:cubicBezTo>
                <a:cubicBezTo>
                  <a:pt x="6238392" y="236066"/>
                  <a:pt x="6351670" y="131523"/>
                  <a:pt x="6351670" y="0"/>
                </a:cubicBezTo>
                <a:cubicBezTo>
                  <a:pt x="6351670" y="148385"/>
                  <a:pt x="6477085" y="266418"/>
                  <a:pt x="6634866" y="266418"/>
                </a:cubicBezTo>
                <a:cubicBezTo>
                  <a:pt x="6792646" y="266418"/>
                  <a:pt x="6922107" y="148385"/>
                  <a:pt x="6922107" y="0"/>
                </a:cubicBezTo>
                <a:cubicBezTo>
                  <a:pt x="6922107" y="131523"/>
                  <a:pt x="7035385" y="236066"/>
                  <a:pt x="7176983" y="236066"/>
                </a:cubicBezTo>
                <a:cubicBezTo>
                  <a:pt x="7318580" y="236066"/>
                  <a:pt x="7431859" y="131523"/>
                  <a:pt x="7431859" y="0"/>
                </a:cubicBezTo>
                <a:cubicBezTo>
                  <a:pt x="7431859" y="131523"/>
                  <a:pt x="7545137" y="236066"/>
                  <a:pt x="7682689" y="236066"/>
                </a:cubicBezTo>
                <a:cubicBezTo>
                  <a:pt x="7824287" y="236066"/>
                  <a:pt x="7937565" y="131523"/>
                  <a:pt x="7937565" y="0"/>
                </a:cubicBezTo>
                <a:cubicBezTo>
                  <a:pt x="7937565" y="148385"/>
                  <a:pt x="8067026" y="266418"/>
                  <a:pt x="8224806" y="266418"/>
                </a:cubicBezTo>
                <a:cubicBezTo>
                  <a:pt x="8382586" y="266418"/>
                  <a:pt x="8508001" y="148385"/>
                  <a:pt x="8508001" y="0"/>
                </a:cubicBezTo>
                <a:cubicBezTo>
                  <a:pt x="8508001" y="131523"/>
                  <a:pt x="8625325" y="236066"/>
                  <a:pt x="8762877" y="236066"/>
                </a:cubicBezTo>
                <a:cubicBezTo>
                  <a:pt x="8904475" y="236066"/>
                  <a:pt x="9017753" y="131523"/>
                  <a:pt x="9017753" y="0"/>
                </a:cubicBezTo>
                <a:cubicBezTo>
                  <a:pt x="9017753" y="131523"/>
                  <a:pt x="9131031" y="236066"/>
                  <a:pt x="9272629" y="236066"/>
                </a:cubicBezTo>
                <a:cubicBezTo>
                  <a:pt x="9410181" y="236066"/>
                  <a:pt x="9523459" y="131523"/>
                  <a:pt x="9523459" y="0"/>
                </a:cubicBezTo>
                <a:cubicBezTo>
                  <a:pt x="9523459" y="148385"/>
                  <a:pt x="9652920" y="266418"/>
                  <a:pt x="9810700" y="266418"/>
                </a:cubicBezTo>
                <a:cubicBezTo>
                  <a:pt x="9968481" y="266418"/>
                  <a:pt x="10097941" y="148385"/>
                  <a:pt x="10097941" y="0"/>
                </a:cubicBezTo>
                <a:cubicBezTo>
                  <a:pt x="10097941" y="131523"/>
                  <a:pt x="10211220" y="236066"/>
                  <a:pt x="10352817" y="236066"/>
                </a:cubicBezTo>
                <a:cubicBezTo>
                  <a:pt x="10490370" y="236066"/>
                  <a:pt x="10603648" y="131523"/>
                  <a:pt x="10603648" y="0"/>
                </a:cubicBezTo>
                <a:cubicBezTo>
                  <a:pt x="10603648" y="131523"/>
                  <a:pt x="10716926" y="236066"/>
                  <a:pt x="10858524" y="236066"/>
                </a:cubicBezTo>
                <a:cubicBezTo>
                  <a:pt x="11000121" y="236066"/>
                  <a:pt x="11113400" y="131523"/>
                  <a:pt x="11113400" y="0"/>
                </a:cubicBezTo>
                <a:cubicBezTo>
                  <a:pt x="11113400" y="148385"/>
                  <a:pt x="11238815" y="266418"/>
                  <a:pt x="11400641" y="266418"/>
                </a:cubicBezTo>
                <a:cubicBezTo>
                  <a:pt x="11558421" y="266418"/>
                  <a:pt x="11683836" y="148385"/>
                  <a:pt x="11683836" y="0"/>
                </a:cubicBezTo>
                <a:cubicBezTo>
                  <a:pt x="11683836" y="131523"/>
                  <a:pt x="11797114" y="236066"/>
                  <a:pt x="11938712" y="236066"/>
                </a:cubicBezTo>
                <a:cubicBezTo>
                  <a:pt x="12080310" y="236066"/>
                  <a:pt x="12193588" y="131523"/>
                  <a:pt x="12193588" y="0"/>
                </a:cubicBezTo>
                <a:cubicBezTo>
                  <a:pt x="12193588" y="0"/>
                  <a:pt x="12193588" y="0"/>
                  <a:pt x="12193588" y="2806218"/>
                </a:cubicBezTo>
                <a:lnTo>
                  <a:pt x="12193588" y="3083718"/>
                </a:lnTo>
                <a:lnTo>
                  <a:pt x="0" y="3083718"/>
                </a:lnTo>
                <a:lnTo>
                  <a:pt x="0" y="2981110"/>
                </a:lnTo>
                <a:cubicBezTo>
                  <a:pt x="0" y="2441130"/>
                  <a:pt x="0" y="1531690"/>
                  <a:pt x="0" y="0"/>
                </a:cubicBezTo>
                <a:close/>
              </a:path>
            </a:pathLst>
          </a:custGeom>
          <a:solidFill>
            <a:srgbClr val="00B0F0">
              <a:alpha val="35000"/>
            </a:srgbClr>
          </a:solidFill>
          <a:ln>
            <a:noFill/>
          </a:ln>
        </p:spPr>
        <p:txBody>
          <a:bodyPr vert="horz" wrap="square" lIns="86411" tIns="43205" rIns="86411" bIns="43205" numCol="1" anchor="t" anchorCtr="0" compatLnSpc="1">
            <a:prstTxWarp prst="textNoShape">
              <a:avLst/>
            </a:prstTxWarp>
            <a:noAutofit/>
          </a:bodyPr>
          <a:lstStyle/>
          <a:p>
            <a:pPr defTabSz="864108" fontAlgn="auto">
              <a:spcBef>
                <a:spcPts val="0"/>
              </a:spcBef>
              <a:spcAft>
                <a:spcPts val="0"/>
              </a:spcAft>
            </a:pPr>
            <a:endParaRPr lang="en-US" sz="1700">
              <a:solidFill>
                <a:srgbClr val="3F3F3F"/>
              </a:solidFill>
              <a:latin typeface="Open Sans"/>
              <a:ea typeface="+mn-ea"/>
            </a:endParaRPr>
          </a:p>
        </p:txBody>
      </p:sp>
      <p:grpSp>
        <p:nvGrpSpPr>
          <p:cNvPr id="54" name="Group 3"/>
          <p:cNvGrpSpPr/>
          <p:nvPr/>
        </p:nvGrpSpPr>
        <p:grpSpPr>
          <a:xfrm>
            <a:off x="4389398" y="2887839"/>
            <a:ext cx="1282472" cy="3297428"/>
            <a:chOff x="1954213" y="1341438"/>
            <a:chExt cx="1919288" cy="4935537"/>
          </a:xfrm>
          <a:solidFill>
            <a:sysClr val="window" lastClr="FFFFFF"/>
          </a:solidFill>
        </p:grpSpPr>
        <p:sp>
          <p:nvSpPr>
            <p:cNvPr id="55" name="Freeform 5"/>
            <p:cNvSpPr>
              <a:spLocks/>
            </p:cNvSpPr>
            <p:nvPr/>
          </p:nvSpPr>
          <p:spPr bwMode="auto">
            <a:xfrm>
              <a:off x="1954213" y="1341438"/>
              <a:ext cx="1919288" cy="2489201"/>
            </a:xfrm>
            <a:custGeom>
              <a:avLst/>
              <a:gdLst>
                <a:gd name="T0" fmla="*/ 1171 w 1209"/>
                <a:gd name="T1" fmla="*/ 1568 h 1568"/>
                <a:gd name="T2" fmla="*/ 0 w 1209"/>
                <a:gd name="T3" fmla="*/ 29 h 1568"/>
                <a:gd name="T4" fmla="*/ 36 w 1209"/>
                <a:gd name="T5" fmla="*/ 0 h 1568"/>
                <a:gd name="T6" fmla="*/ 1209 w 1209"/>
                <a:gd name="T7" fmla="*/ 1539 h 1568"/>
                <a:gd name="T8" fmla="*/ 1171 w 1209"/>
                <a:gd name="T9" fmla="*/ 1568 h 15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09" h="1568">
                  <a:moveTo>
                    <a:pt x="1171" y="1568"/>
                  </a:moveTo>
                  <a:lnTo>
                    <a:pt x="0" y="29"/>
                  </a:lnTo>
                  <a:lnTo>
                    <a:pt x="36" y="0"/>
                  </a:lnTo>
                  <a:lnTo>
                    <a:pt x="1209" y="1539"/>
                  </a:lnTo>
                  <a:lnTo>
                    <a:pt x="1171" y="15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86410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700" b="0" i="0" u="none" strike="noStrike" kern="0" cap="none" spc="0" normalizeH="0" baseline="0" noProof="0" smtClean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Open Sans"/>
                <a:ea typeface="+mn-ea"/>
              </a:endParaRPr>
            </a:p>
          </p:txBody>
        </p:sp>
        <p:sp>
          <p:nvSpPr>
            <p:cNvPr id="56" name="Freeform 6"/>
            <p:cNvSpPr>
              <a:spLocks/>
            </p:cNvSpPr>
            <p:nvPr/>
          </p:nvSpPr>
          <p:spPr bwMode="auto">
            <a:xfrm>
              <a:off x="1954213" y="3784600"/>
              <a:ext cx="1919288" cy="2492375"/>
            </a:xfrm>
            <a:custGeom>
              <a:avLst/>
              <a:gdLst>
                <a:gd name="T0" fmla="*/ 1171 w 1209"/>
                <a:gd name="T1" fmla="*/ 0 h 1570"/>
                <a:gd name="T2" fmla="*/ 0 w 1209"/>
                <a:gd name="T3" fmla="*/ 1539 h 1570"/>
                <a:gd name="T4" fmla="*/ 36 w 1209"/>
                <a:gd name="T5" fmla="*/ 1570 h 1570"/>
                <a:gd name="T6" fmla="*/ 1209 w 1209"/>
                <a:gd name="T7" fmla="*/ 29 h 1570"/>
                <a:gd name="T8" fmla="*/ 1171 w 1209"/>
                <a:gd name="T9" fmla="*/ 0 h 15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09" h="1570">
                  <a:moveTo>
                    <a:pt x="1171" y="0"/>
                  </a:moveTo>
                  <a:lnTo>
                    <a:pt x="0" y="1539"/>
                  </a:lnTo>
                  <a:lnTo>
                    <a:pt x="36" y="1570"/>
                  </a:lnTo>
                  <a:lnTo>
                    <a:pt x="1209" y="29"/>
                  </a:lnTo>
                  <a:lnTo>
                    <a:pt x="117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86410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700" b="0" i="0" u="none" strike="noStrike" kern="0" cap="none" spc="0" normalizeH="0" baseline="0" noProof="0" smtClean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Open Sans"/>
                <a:ea typeface="+mn-ea"/>
              </a:endParaRPr>
            </a:p>
          </p:txBody>
        </p:sp>
      </p:grpSp>
      <p:grpSp>
        <p:nvGrpSpPr>
          <p:cNvPr id="57" name="Group 6"/>
          <p:cNvGrpSpPr/>
          <p:nvPr/>
        </p:nvGrpSpPr>
        <p:grpSpPr>
          <a:xfrm>
            <a:off x="6898120" y="2887839"/>
            <a:ext cx="1284593" cy="3297428"/>
            <a:chOff x="5708651" y="1341438"/>
            <a:chExt cx="1922463" cy="4935537"/>
          </a:xfrm>
          <a:solidFill>
            <a:sysClr val="window" lastClr="FFFFFF"/>
          </a:solidFill>
        </p:grpSpPr>
        <p:sp>
          <p:nvSpPr>
            <p:cNvPr id="58" name="Freeform 7"/>
            <p:cNvSpPr>
              <a:spLocks/>
            </p:cNvSpPr>
            <p:nvPr/>
          </p:nvSpPr>
          <p:spPr bwMode="auto">
            <a:xfrm>
              <a:off x="5708651" y="1341438"/>
              <a:ext cx="1922463" cy="2489201"/>
            </a:xfrm>
            <a:custGeom>
              <a:avLst/>
              <a:gdLst>
                <a:gd name="T0" fmla="*/ 1173 w 1211"/>
                <a:gd name="T1" fmla="*/ 1568 h 1568"/>
                <a:gd name="T2" fmla="*/ 0 w 1211"/>
                <a:gd name="T3" fmla="*/ 29 h 1568"/>
                <a:gd name="T4" fmla="*/ 38 w 1211"/>
                <a:gd name="T5" fmla="*/ 0 h 1568"/>
                <a:gd name="T6" fmla="*/ 1211 w 1211"/>
                <a:gd name="T7" fmla="*/ 1539 h 1568"/>
                <a:gd name="T8" fmla="*/ 1173 w 1211"/>
                <a:gd name="T9" fmla="*/ 1568 h 15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11" h="1568">
                  <a:moveTo>
                    <a:pt x="1173" y="1568"/>
                  </a:moveTo>
                  <a:lnTo>
                    <a:pt x="0" y="29"/>
                  </a:lnTo>
                  <a:lnTo>
                    <a:pt x="38" y="0"/>
                  </a:lnTo>
                  <a:lnTo>
                    <a:pt x="1211" y="1539"/>
                  </a:lnTo>
                  <a:lnTo>
                    <a:pt x="1173" y="15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86410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700" b="0" i="0" u="none" strike="noStrike" kern="0" cap="none" spc="0" normalizeH="0" baseline="0" noProof="0" smtClean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Open Sans"/>
                <a:ea typeface="+mn-ea"/>
              </a:endParaRPr>
            </a:p>
          </p:txBody>
        </p:sp>
        <p:sp>
          <p:nvSpPr>
            <p:cNvPr id="59" name="Freeform 8"/>
            <p:cNvSpPr>
              <a:spLocks/>
            </p:cNvSpPr>
            <p:nvPr/>
          </p:nvSpPr>
          <p:spPr bwMode="auto">
            <a:xfrm>
              <a:off x="5708651" y="3784600"/>
              <a:ext cx="1922463" cy="2492375"/>
            </a:xfrm>
            <a:custGeom>
              <a:avLst/>
              <a:gdLst>
                <a:gd name="T0" fmla="*/ 1173 w 1211"/>
                <a:gd name="T1" fmla="*/ 0 h 1570"/>
                <a:gd name="T2" fmla="*/ 0 w 1211"/>
                <a:gd name="T3" fmla="*/ 1539 h 1570"/>
                <a:gd name="T4" fmla="*/ 38 w 1211"/>
                <a:gd name="T5" fmla="*/ 1570 h 1570"/>
                <a:gd name="T6" fmla="*/ 1211 w 1211"/>
                <a:gd name="T7" fmla="*/ 29 h 1570"/>
                <a:gd name="T8" fmla="*/ 1173 w 1211"/>
                <a:gd name="T9" fmla="*/ 0 h 15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11" h="1570">
                  <a:moveTo>
                    <a:pt x="1173" y="0"/>
                  </a:moveTo>
                  <a:lnTo>
                    <a:pt x="0" y="1539"/>
                  </a:lnTo>
                  <a:lnTo>
                    <a:pt x="38" y="1570"/>
                  </a:lnTo>
                  <a:lnTo>
                    <a:pt x="1211" y="29"/>
                  </a:lnTo>
                  <a:lnTo>
                    <a:pt x="117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86410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700" b="0" i="0" u="none" strike="noStrike" kern="0" cap="none" spc="0" normalizeH="0" baseline="0" noProof="0" smtClean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Open Sans"/>
                <a:ea typeface="+mn-ea"/>
              </a:endParaRPr>
            </a:p>
          </p:txBody>
        </p:sp>
      </p:grpSp>
      <p:sp>
        <p:nvSpPr>
          <p:cNvPr id="60" name="Freeform 9"/>
          <p:cNvSpPr>
            <a:spLocks/>
          </p:cNvSpPr>
          <p:nvPr/>
        </p:nvSpPr>
        <p:spPr bwMode="auto">
          <a:xfrm>
            <a:off x="2129280" y="4505266"/>
            <a:ext cx="7343167" cy="60454"/>
          </a:xfrm>
          <a:custGeom>
            <a:avLst/>
            <a:gdLst>
              <a:gd name="T0" fmla="*/ 1898 w 1910"/>
              <a:gd name="T1" fmla="*/ 24 h 24"/>
              <a:gd name="T2" fmla="*/ 12 w 1910"/>
              <a:gd name="T3" fmla="*/ 24 h 24"/>
              <a:gd name="T4" fmla="*/ 0 w 1910"/>
              <a:gd name="T5" fmla="*/ 12 h 24"/>
              <a:gd name="T6" fmla="*/ 0 w 1910"/>
              <a:gd name="T7" fmla="*/ 12 h 24"/>
              <a:gd name="T8" fmla="*/ 12 w 1910"/>
              <a:gd name="T9" fmla="*/ 0 h 24"/>
              <a:gd name="T10" fmla="*/ 1898 w 1910"/>
              <a:gd name="T11" fmla="*/ 0 h 24"/>
              <a:gd name="T12" fmla="*/ 1910 w 1910"/>
              <a:gd name="T13" fmla="*/ 12 h 24"/>
              <a:gd name="T14" fmla="*/ 1910 w 1910"/>
              <a:gd name="T15" fmla="*/ 12 h 24"/>
              <a:gd name="T16" fmla="*/ 1898 w 1910"/>
              <a:gd name="T17" fmla="*/ 24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910" h="24">
                <a:moveTo>
                  <a:pt x="1898" y="24"/>
                </a:moveTo>
                <a:cubicBezTo>
                  <a:pt x="12" y="24"/>
                  <a:pt x="12" y="24"/>
                  <a:pt x="12" y="24"/>
                </a:cubicBezTo>
                <a:cubicBezTo>
                  <a:pt x="5" y="24"/>
                  <a:pt x="0" y="18"/>
                  <a:pt x="0" y="12"/>
                </a:cubicBezTo>
                <a:cubicBezTo>
                  <a:pt x="0" y="12"/>
                  <a:pt x="0" y="12"/>
                  <a:pt x="0" y="12"/>
                </a:cubicBezTo>
                <a:cubicBezTo>
                  <a:pt x="0" y="6"/>
                  <a:pt x="5" y="0"/>
                  <a:pt x="12" y="0"/>
                </a:cubicBezTo>
                <a:cubicBezTo>
                  <a:pt x="1898" y="0"/>
                  <a:pt x="1898" y="0"/>
                  <a:pt x="1898" y="0"/>
                </a:cubicBezTo>
                <a:cubicBezTo>
                  <a:pt x="1905" y="0"/>
                  <a:pt x="1910" y="6"/>
                  <a:pt x="1910" y="12"/>
                </a:cubicBezTo>
                <a:cubicBezTo>
                  <a:pt x="1910" y="12"/>
                  <a:pt x="1910" y="12"/>
                  <a:pt x="1910" y="12"/>
                </a:cubicBezTo>
                <a:cubicBezTo>
                  <a:pt x="1910" y="18"/>
                  <a:pt x="1905" y="24"/>
                  <a:pt x="1898" y="24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</p:spPr>
        <p:txBody>
          <a:bodyPr vert="horz" wrap="square" lIns="86411" tIns="43205" rIns="86411" bIns="43205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864108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700" b="0" i="0" u="none" strike="noStrike" kern="0" cap="none" spc="0" normalizeH="0" baseline="0" noProof="0" smtClean="0">
              <a:ln>
                <a:noFill/>
              </a:ln>
              <a:solidFill>
                <a:srgbClr val="3F3F3F"/>
              </a:solidFill>
              <a:effectLst/>
              <a:uLnTx/>
              <a:uFillTx/>
              <a:latin typeface="Open Sans"/>
              <a:ea typeface="+mn-ea"/>
            </a:endParaRPr>
          </a:p>
        </p:txBody>
      </p:sp>
      <p:sp>
        <p:nvSpPr>
          <p:cNvPr id="61" name="Parallelogram 10"/>
          <p:cNvSpPr/>
          <p:nvPr/>
        </p:nvSpPr>
        <p:spPr>
          <a:xfrm flipV="1">
            <a:off x="5898836" y="2871477"/>
            <a:ext cx="1277468" cy="320000"/>
          </a:xfrm>
          <a:prstGeom prst="parallelogram">
            <a:avLst>
              <a:gd name="adj" fmla="val 70454"/>
            </a:avLst>
          </a:prstGeom>
          <a:solidFill>
            <a:srgbClr val="F39C1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86411" tIns="43205" rIns="86411" bIns="43205" rtlCol="0" anchor="ctr"/>
          <a:lstStyle/>
          <a:p>
            <a:pPr marL="0" marR="0" lvl="0" indent="0" algn="ctr" defTabSz="864108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7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Open Sans"/>
              <a:ea typeface="+mn-ea"/>
              <a:cs typeface="+mn-cs"/>
            </a:endParaRPr>
          </a:p>
        </p:txBody>
      </p:sp>
      <p:sp>
        <p:nvSpPr>
          <p:cNvPr id="62" name="Parallelogram 11"/>
          <p:cNvSpPr/>
          <p:nvPr/>
        </p:nvSpPr>
        <p:spPr>
          <a:xfrm>
            <a:off x="5903953" y="5865268"/>
            <a:ext cx="1277468" cy="320000"/>
          </a:xfrm>
          <a:prstGeom prst="parallelogram">
            <a:avLst>
              <a:gd name="adj" fmla="val 70454"/>
            </a:avLst>
          </a:prstGeom>
          <a:solidFill>
            <a:srgbClr val="41B176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86411" tIns="43205" rIns="86411" bIns="43205" rtlCol="0" anchor="ctr"/>
          <a:lstStyle/>
          <a:p>
            <a:pPr marL="0" marR="0" lvl="0" indent="0" algn="ctr" defTabSz="864108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7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Open Sans"/>
              <a:ea typeface="+mn-ea"/>
              <a:cs typeface="+mn-cs"/>
            </a:endParaRPr>
          </a:p>
        </p:txBody>
      </p:sp>
      <p:sp>
        <p:nvSpPr>
          <p:cNvPr id="63" name="Parallelogram 12"/>
          <p:cNvSpPr/>
          <p:nvPr/>
        </p:nvSpPr>
        <p:spPr>
          <a:xfrm>
            <a:off x="3254362" y="5865268"/>
            <a:ext cx="1423341" cy="320000"/>
          </a:xfrm>
          <a:prstGeom prst="parallelogram">
            <a:avLst>
              <a:gd name="adj" fmla="val 70454"/>
            </a:avLst>
          </a:prstGeom>
          <a:solidFill>
            <a:srgbClr val="2980B9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86411" tIns="43205" rIns="86411" bIns="43205" rtlCol="0" anchor="ctr"/>
          <a:lstStyle/>
          <a:p>
            <a:pPr marL="0" marR="0" lvl="0" indent="0" algn="ctr" defTabSz="864108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7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Open Sans"/>
              <a:ea typeface="+mn-ea"/>
              <a:cs typeface="+mn-cs"/>
            </a:endParaRPr>
          </a:p>
        </p:txBody>
      </p:sp>
      <p:sp>
        <p:nvSpPr>
          <p:cNvPr id="64" name="Parallelogram 13"/>
          <p:cNvSpPr/>
          <p:nvPr/>
        </p:nvSpPr>
        <p:spPr>
          <a:xfrm flipV="1">
            <a:off x="3384325" y="2874670"/>
            <a:ext cx="1277468" cy="320000"/>
          </a:xfrm>
          <a:prstGeom prst="parallelogram">
            <a:avLst>
              <a:gd name="adj" fmla="val 70454"/>
            </a:avLst>
          </a:prstGeom>
          <a:solidFill>
            <a:srgbClr val="9BBB59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86411" tIns="43205" rIns="86411" bIns="43205" rtlCol="0" anchor="ctr"/>
          <a:lstStyle/>
          <a:p>
            <a:pPr marL="0" marR="0" lvl="0" indent="0" algn="ctr" defTabSz="864108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7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Open Sans"/>
              <a:ea typeface="+mn-ea"/>
              <a:cs typeface="+mn-cs"/>
            </a:endParaRPr>
          </a:p>
        </p:txBody>
      </p:sp>
      <p:cxnSp>
        <p:nvCxnSpPr>
          <p:cNvPr id="65" name="Straight Arrow Connector 23"/>
          <p:cNvCxnSpPr/>
          <p:nvPr/>
        </p:nvCxnSpPr>
        <p:spPr>
          <a:xfrm flipH="1">
            <a:off x="2938002" y="3537799"/>
            <a:ext cx="1953220" cy="0"/>
          </a:xfrm>
          <a:prstGeom prst="straightConnector1">
            <a:avLst/>
          </a:prstGeom>
          <a:noFill/>
          <a:ln w="25400" cap="flat" cmpd="sng" algn="ctr">
            <a:solidFill>
              <a:sysClr val="window" lastClr="FFFFFF"/>
            </a:solidFill>
            <a:prstDash val="sysDash"/>
            <a:miter lim="800000"/>
            <a:tailEnd type="triangle"/>
          </a:ln>
          <a:effectLst/>
        </p:spPr>
      </p:cxnSp>
      <p:sp>
        <p:nvSpPr>
          <p:cNvPr id="66" name="TextBox 65"/>
          <p:cNvSpPr txBox="1"/>
          <p:nvPr/>
        </p:nvSpPr>
        <p:spPr>
          <a:xfrm>
            <a:off x="3023366" y="3244035"/>
            <a:ext cx="1782489" cy="241142"/>
          </a:xfrm>
          <a:prstGeom prst="rect">
            <a:avLst/>
          </a:prstGeom>
          <a:noFill/>
        </p:spPr>
        <p:txBody>
          <a:bodyPr wrap="square" lIns="86411" tIns="43205" rIns="86411" bIns="43205" rtlCol="0">
            <a:spAutoFit/>
          </a:bodyPr>
          <a:lstStyle/>
          <a:p>
            <a:pPr algn="ctr" defTabSz="864108" fontAlgn="auto">
              <a:spcBef>
                <a:spcPts val="0"/>
              </a:spcBef>
              <a:spcAft>
                <a:spcPts val="0"/>
              </a:spcAft>
            </a:pPr>
            <a:r>
              <a:rPr lang="en-US" sz="1000" dirty="0">
                <a:solidFill>
                  <a:prstClr val="white"/>
                </a:solidFill>
                <a:latin typeface="Open Sans"/>
                <a:ea typeface="+mn-ea"/>
              </a:rPr>
              <a:t>Place your text here</a:t>
            </a:r>
          </a:p>
        </p:txBody>
      </p:sp>
      <p:cxnSp>
        <p:nvCxnSpPr>
          <p:cNvPr id="67" name="Straight Arrow Connector 27"/>
          <p:cNvCxnSpPr/>
          <p:nvPr/>
        </p:nvCxnSpPr>
        <p:spPr>
          <a:xfrm flipH="1">
            <a:off x="3203684" y="3906268"/>
            <a:ext cx="1953220" cy="0"/>
          </a:xfrm>
          <a:prstGeom prst="straightConnector1">
            <a:avLst/>
          </a:prstGeom>
          <a:noFill/>
          <a:ln w="25400" cap="flat" cmpd="sng" algn="ctr">
            <a:solidFill>
              <a:sysClr val="window" lastClr="FFFFFF"/>
            </a:solidFill>
            <a:prstDash val="sysDash"/>
            <a:miter lim="800000"/>
            <a:tailEnd type="triangle"/>
          </a:ln>
          <a:effectLst/>
        </p:spPr>
      </p:cxnSp>
      <p:sp>
        <p:nvSpPr>
          <p:cNvPr id="68" name="TextBox 67"/>
          <p:cNvSpPr txBox="1"/>
          <p:nvPr/>
        </p:nvSpPr>
        <p:spPr>
          <a:xfrm>
            <a:off x="3289049" y="3612505"/>
            <a:ext cx="1782489" cy="241142"/>
          </a:xfrm>
          <a:prstGeom prst="rect">
            <a:avLst/>
          </a:prstGeom>
          <a:noFill/>
        </p:spPr>
        <p:txBody>
          <a:bodyPr wrap="square" lIns="86411" tIns="43205" rIns="86411" bIns="43205" rtlCol="0">
            <a:spAutoFit/>
          </a:bodyPr>
          <a:lstStyle/>
          <a:p>
            <a:pPr algn="ctr" defTabSz="864108" fontAlgn="auto">
              <a:spcBef>
                <a:spcPts val="0"/>
              </a:spcBef>
              <a:spcAft>
                <a:spcPts val="0"/>
              </a:spcAft>
            </a:pPr>
            <a:r>
              <a:rPr lang="en-US" sz="1000" dirty="0">
                <a:solidFill>
                  <a:prstClr val="white"/>
                </a:solidFill>
                <a:latin typeface="Open Sans"/>
                <a:ea typeface="+mn-ea"/>
              </a:rPr>
              <a:t>Place your text here</a:t>
            </a:r>
          </a:p>
        </p:txBody>
      </p:sp>
      <p:cxnSp>
        <p:nvCxnSpPr>
          <p:cNvPr id="69" name="Straight Arrow Connector 30"/>
          <p:cNvCxnSpPr/>
          <p:nvPr/>
        </p:nvCxnSpPr>
        <p:spPr>
          <a:xfrm flipH="1">
            <a:off x="3477934" y="4283312"/>
            <a:ext cx="1953220" cy="0"/>
          </a:xfrm>
          <a:prstGeom prst="straightConnector1">
            <a:avLst/>
          </a:prstGeom>
          <a:noFill/>
          <a:ln w="25400" cap="flat" cmpd="sng" algn="ctr">
            <a:solidFill>
              <a:sysClr val="window" lastClr="FFFFFF"/>
            </a:solidFill>
            <a:prstDash val="sysDash"/>
            <a:miter lim="800000"/>
            <a:tailEnd type="triangle"/>
          </a:ln>
          <a:effectLst/>
        </p:spPr>
      </p:cxnSp>
      <p:sp>
        <p:nvSpPr>
          <p:cNvPr id="70" name="TextBox 69"/>
          <p:cNvSpPr txBox="1"/>
          <p:nvPr/>
        </p:nvSpPr>
        <p:spPr>
          <a:xfrm>
            <a:off x="3563298" y="3989548"/>
            <a:ext cx="1782489" cy="241142"/>
          </a:xfrm>
          <a:prstGeom prst="rect">
            <a:avLst/>
          </a:prstGeom>
          <a:noFill/>
        </p:spPr>
        <p:txBody>
          <a:bodyPr wrap="square" lIns="86411" tIns="43205" rIns="86411" bIns="43205" rtlCol="0">
            <a:spAutoFit/>
          </a:bodyPr>
          <a:lstStyle/>
          <a:p>
            <a:pPr algn="ctr" defTabSz="864108" fontAlgn="auto">
              <a:spcBef>
                <a:spcPts val="0"/>
              </a:spcBef>
              <a:spcAft>
                <a:spcPts val="0"/>
              </a:spcAft>
            </a:pPr>
            <a:r>
              <a:rPr lang="en-US" sz="1000" dirty="0">
                <a:solidFill>
                  <a:prstClr val="white"/>
                </a:solidFill>
                <a:latin typeface="Open Sans"/>
                <a:ea typeface="+mn-ea"/>
              </a:rPr>
              <a:t>Place your text here</a:t>
            </a:r>
          </a:p>
        </p:txBody>
      </p:sp>
      <p:cxnSp>
        <p:nvCxnSpPr>
          <p:cNvPr id="71" name="Straight Arrow Connector 33"/>
          <p:cNvCxnSpPr/>
          <p:nvPr/>
        </p:nvCxnSpPr>
        <p:spPr>
          <a:xfrm flipH="1">
            <a:off x="5406543" y="3510755"/>
            <a:ext cx="1953220" cy="0"/>
          </a:xfrm>
          <a:prstGeom prst="straightConnector1">
            <a:avLst/>
          </a:prstGeom>
          <a:noFill/>
          <a:ln w="25400" cap="flat" cmpd="sng" algn="ctr">
            <a:solidFill>
              <a:sysClr val="window" lastClr="FFFFFF"/>
            </a:solidFill>
            <a:prstDash val="sysDash"/>
            <a:miter lim="800000"/>
            <a:tailEnd type="triangle"/>
          </a:ln>
          <a:effectLst/>
        </p:spPr>
      </p:cxnSp>
      <p:sp>
        <p:nvSpPr>
          <p:cNvPr id="72" name="TextBox 71"/>
          <p:cNvSpPr txBox="1"/>
          <p:nvPr/>
        </p:nvSpPr>
        <p:spPr>
          <a:xfrm>
            <a:off x="5491908" y="3216991"/>
            <a:ext cx="1782489" cy="241142"/>
          </a:xfrm>
          <a:prstGeom prst="rect">
            <a:avLst/>
          </a:prstGeom>
          <a:noFill/>
        </p:spPr>
        <p:txBody>
          <a:bodyPr wrap="square" lIns="86411" tIns="43205" rIns="86411" bIns="43205" rtlCol="0">
            <a:spAutoFit/>
          </a:bodyPr>
          <a:lstStyle/>
          <a:p>
            <a:pPr algn="ctr" defTabSz="864108" fontAlgn="auto">
              <a:spcBef>
                <a:spcPts val="0"/>
              </a:spcBef>
              <a:spcAft>
                <a:spcPts val="0"/>
              </a:spcAft>
            </a:pPr>
            <a:r>
              <a:rPr lang="en-US" sz="1000" dirty="0">
                <a:solidFill>
                  <a:prstClr val="white"/>
                </a:solidFill>
                <a:latin typeface="Open Sans"/>
                <a:ea typeface="+mn-ea"/>
              </a:rPr>
              <a:t>Place your text here</a:t>
            </a:r>
          </a:p>
        </p:txBody>
      </p:sp>
      <p:cxnSp>
        <p:nvCxnSpPr>
          <p:cNvPr id="73" name="Straight Arrow Connector 36"/>
          <p:cNvCxnSpPr/>
          <p:nvPr/>
        </p:nvCxnSpPr>
        <p:spPr>
          <a:xfrm flipH="1">
            <a:off x="5672225" y="3879224"/>
            <a:ext cx="1953220" cy="0"/>
          </a:xfrm>
          <a:prstGeom prst="straightConnector1">
            <a:avLst/>
          </a:prstGeom>
          <a:noFill/>
          <a:ln w="25400" cap="flat" cmpd="sng" algn="ctr">
            <a:solidFill>
              <a:sysClr val="window" lastClr="FFFFFF"/>
            </a:solidFill>
            <a:prstDash val="sysDash"/>
            <a:miter lim="800000"/>
            <a:tailEnd type="triangle"/>
          </a:ln>
          <a:effectLst/>
        </p:spPr>
      </p:cxnSp>
      <p:sp>
        <p:nvSpPr>
          <p:cNvPr id="74" name="TextBox 73"/>
          <p:cNvSpPr txBox="1"/>
          <p:nvPr/>
        </p:nvSpPr>
        <p:spPr>
          <a:xfrm>
            <a:off x="5757590" y="3585461"/>
            <a:ext cx="1782489" cy="241142"/>
          </a:xfrm>
          <a:prstGeom prst="rect">
            <a:avLst/>
          </a:prstGeom>
          <a:noFill/>
        </p:spPr>
        <p:txBody>
          <a:bodyPr wrap="square" lIns="86411" tIns="43205" rIns="86411" bIns="43205" rtlCol="0">
            <a:spAutoFit/>
          </a:bodyPr>
          <a:lstStyle/>
          <a:p>
            <a:pPr algn="ctr" defTabSz="864108" fontAlgn="auto">
              <a:spcBef>
                <a:spcPts val="0"/>
              </a:spcBef>
              <a:spcAft>
                <a:spcPts val="0"/>
              </a:spcAft>
            </a:pPr>
            <a:r>
              <a:rPr lang="en-US" sz="1000" dirty="0">
                <a:solidFill>
                  <a:prstClr val="white"/>
                </a:solidFill>
                <a:latin typeface="Open Sans"/>
                <a:ea typeface="+mn-ea"/>
              </a:rPr>
              <a:t>Place your text here</a:t>
            </a:r>
          </a:p>
        </p:txBody>
      </p:sp>
      <p:cxnSp>
        <p:nvCxnSpPr>
          <p:cNvPr id="75" name="Straight Arrow Connector 39"/>
          <p:cNvCxnSpPr/>
          <p:nvPr/>
        </p:nvCxnSpPr>
        <p:spPr>
          <a:xfrm flipH="1">
            <a:off x="5946475" y="4256269"/>
            <a:ext cx="1953220" cy="0"/>
          </a:xfrm>
          <a:prstGeom prst="straightConnector1">
            <a:avLst/>
          </a:prstGeom>
          <a:noFill/>
          <a:ln w="25400" cap="flat" cmpd="sng" algn="ctr">
            <a:solidFill>
              <a:sysClr val="window" lastClr="FFFFFF"/>
            </a:solidFill>
            <a:prstDash val="sysDash"/>
            <a:miter lim="800000"/>
            <a:tailEnd type="triangle"/>
          </a:ln>
          <a:effectLst/>
        </p:spPr>
      </p:cxnSp>
      <p:sp>
        <p:nvSpPr>
          <p:cNvPr id="76" name="TextBox 75"/>
          <p:cNvSpPr txBox="1"/>
          <p:nvPr/>
        </p:nvSpPr>
        <p:spPr>
          <a:xfrm>
            <a:off x="6031839" y="3962505"/>
            <a:ext cx="1782489" cy="241142"/>
          </a:xfrm>
          <a:prstGeom prst="rect">
            <a:avLst/>
          </a:prstGeom>
          <a:noFill/>
        </p:spPr>
        <p:txBody>
          <a:bodyPr wrap="square" lIns="86411" tIns="43205" rIns="86411" bIns="43205" rtlCol="0">
            <a:spAutoFit/>
          </a:bodyPr>
          <a:lstStyle/>
          <a:p>
            <a:pPr algn="ctr" defTabSz="864108" fontAlgn="auto">
              <a:spcBef>
                <a:spcPts val="0"/>
              </a:spcBef>
              <a:spcAft>
                <a:spcPts val="0"/>
              </a:spcAft>
            </a:pPr>
            <a:r>
              <a:rPr lang="en-US" sz="1000" dirty="0">
                <a:solidFill>
                  <a:prstClr val="white"/>
                </a:solidFill>
                <a:latin typeface="Open Sans"/>
                <a:ea typeface="+mn-ea"/>
              </a:rPr>
              <a:t>Place your text here</a:t>
            </a:r>
          </a:p>
        </p:txBody>
      </p:sp>
      <p:cxnSp>
        <p:nvCxnSpPr>
          <p:cNvPr id="77" name="Straight Arrow Connector 42"/>
          <p:cNvCxnSpPr/>
          <p:nvPr/>
        </p:nvCxnSpPr>
        <p:spPr>
          <a:xfrm flipH="1">
            <a:off x="3035690" y="5389072"/>
            <a:ext cx="1953220" cy="0"/>
          </a:xfrm>
          <a:prstGeom prst="straightConnector1">
            <a:avLst/>
          </a:prstGeom>
          <a:noFill/>
          <a:ln w="25400" cap="flat" cmpd="sng" algn="ctr">
            <a:solidFill>
              <a:sysClr val="window" lastClr="FFFFFF"/>
            </a:solidFill>
            <a:prstDash val="sysDash"/>
            <a:miter lim="800000"/>
            <a:tailEnd type="triangle"/>
          </a:ln>
          <a:effectLst/>
        </p:spPr>
      </p:cxnSp>
      <p:sp>
        <p:nvSpPr>
          <p:cNvPr id="78" name="TextBox 77"/>
          <p:cNvSpPr txBox="1"/>
          <p:nvPr/>
        </p:nvSpPr>
        <p:spPr>
          <a:xfrm>
            <a:off x="3121054" y="5095308"/>
            <a:ext cx="1782489" cy="241142"/>
          </a:xfrm>
          <a:prstGeom prst="rect">
            <a:avLst/>
          </a:prstGeom>
          <a:noFill/>
        </p:spPr>
        <p:txBody>
          <a:bodyPr wrap="square" lIns="86411" tIns="43205" rIns="86411" bIns="43205" rtlCol="0">
            <a:spAutoFit/>
          </a:bodyPr>
          <a:lstStyle/>
          <a:p>
            <a:pPr algn="ctr" defTabSz="864108" fontAlgn="auto">
              <a:spcBef>
                <a:spcPts val="0"/>
              </a:spcBef>
              <a:spcAft>
                <a:spcPts val="0"/>
              </a:spcAft>
            </a:pPr>
            <a:r>
              <a:rPr lang="en-US" sz="1000" dirty="0">
                <a:solidFill>
                  <a:prstClr val="white"/>
                </a:solidFill>
                <a:latin typeface="Open Sans"/>
                <a:ea typeface="+mn-ea"/>
              </a:rPr>
              <a:t>Place your text here</a:t>
            </a:r>
          </a:p>
        </p:txBody>
      </p:sp>
      <p:cxnSp>
        <p:nvCxnSpPr>
          <p:cNvPr id="79" name="Straight Arrow Connector 45"/>
          <p:cNvCxnSpPr/>
          <p:nvPr/>
        </p:nvCxnSpPr>
        <p:spPr>
          <a:xfrm flipH="1">
            <a:off x="3350343" y="4994838"/>
            <a:ext cx="1953220" cy="0"/>
          </a:xfrm>
          <a:prstGeom prst="straightConnector1">
            <a:avLst/>
          </a:prstGeom>
          <a:noFill/>
          <a:ln w="25400" cap="flat" cmpd="sng" algn="ctr">
            <a:solidFill>
              <a:sysClr val="window" lastClr="FFFFFF"/>
            </a:solidFill>
            <a:prstDash val="sysDash"/>
            <a:miter lim="800000"/>
            <a:tailEnd type="triangle"/>
          </a:ln>
          <a:effectLst/>
        </p:spPr>
      </p:cxnSp>
      <p:sp>
        <p:nvSpPr>
          <p:cNvPr id="80" name="TextBox 79"/>
          <p:cNvSpPr txBox="1"/>
          <p:nvPr/>
        </p:nvSpPr>
        <p:spPr>
          <a:xfrm>
            <a:off x="3435708" y="4701074"/>
            <a:ext cx="1782489" cy="241142"/>
          </a:xfrm>
          <a:prstGeom prst="rect">
            <a:avLst/>
          </a:prstGeom>
          <a:noFill/>
        </p:spPr>
        <p:txBody>
          <a:bodyPr wrap="square" lIns="86411" tIns="43205" rIns="86411" bIns="43205" rtlCol="0">
            <a:spAutoFit/>
          </a:bodyPr>
          <a:lstStyle/>
          <a:p>
            <a:pPr algn="ctr" defTabSz="864108" fontAlgn="auto">
              <a:spcBef>
                <a:spcPts val="0"/>
              </a:spcBef>
              <a:spcAft>
                <a:spcPts val="0"/>
              </a:spcAft>
            </a:pPr>
            <a:r>
              <a:rPr lang="en-US" sz="1000" dirty="0">
                <a:solidFill>
                  <a:prstClr val="white"/>
                </a:solidFill>
                <a:latin typeface="Open Sans"/>
                <a:ea typeface="+mn-ea"/>
              </a:rPr>
              <a:t>Place your text here</a:t>
            </a:r>
          </a:p>
        </p:txBody>
      </p:sp>
      <p:cxnSp>
        <p:nvCxnSpPr>
          <p:cNvPr id="81" name="Straight Arrow Connector 48"/>
          <p:cNvCxnSpPr/>
          <p:nvPr/>
        </p:nvCxnSpPr>
        <p:spPr>
          <a:xfrm flipH="1">
            <a:off x="5337979" y="5663278"/>
            <a:ext cx="1953220" cy="0"/>
          </a:xfrm>
          <a:prstGeom prst="straightConnector1">
            <a:avLst/>
          </a:prstGeom>
          <a:noFill/>
          <a:ln w="25400" cap="flat" cmpd="sng" algn="ctr">
            <a:solidFill>
              <a:sysClr val="window" lastClr="FFFFFF"/>
            </a:solidFill>
            <a:prstDash val="sysDash"/>
            <a:miter lim="800000"/>
            <a:tailEnd type="triangle"/>
          </a:ln>
          <a:effectLst/>
        </p:spPr>
      </p:cxnSp>
      <p:sp>
        <p:nvSpPr>
          <p:cNvPr id="82" name="TextBox 81"/>
          <p:cNvSpPr txBox="1"/>
          <p:nvPr/>
        </p:nvSpPr>
        <p:spPr>
          <a:xfrm>
            <a:off x="5423344" y="5369515"/>
            <a:ext cx="1782489" cy="241142"/>
          </a:xfrm>
          <a:prstGeom prst="rect">
            <a:avLst/>
          </a:prstGeom>
          <a:noFill/>
        </p:spPr>
        <p:txBody>
          <a:bodyPr wrap="square" lIns="86411" tIns="43205" rIns="86411" bIns="43205" rtlCol="0">
            <a:spAutoFit/>
          </a:bodyPr>
          <a:lstStyle/>
          <a:p>
            <a:pPr algn="ctr" defTabSz="864108" fontAlgn="auto">
              <a:spcBef>
                <a:spcPts val="0"/>
              </a:spcBef>
              <a:spcAft>
                <a:spcPts val="0"/>
              </a:spcAft>
            </a:pPr>
            <a:r>
              <a:rPr lang="en-US" sz="1000" dirty="0">
                <a:solidFill>
                  <a:prstClr val="white"/>
                </a:solidFill>
                <a:latin typeface="Open Sans"/>
                <a:ea typeface="+mn-ea"/>
              </a:rPr>
              <a:t>Place your text here</a:t>
            </a:r>
          </a:p>
        </p:txBody>
      </p:sp>
      <p:cxnSp>
        <p:nvCxnSpPr>
          <p:cNvPr id="83" name="Straight Arrow Connector 51"/>
          <p:cNvCxnSpPr/>
          <p:nvPr/>
        </p:nvCxnSpPr>
        <p:spPr>
          <a:xfrm flipH="1">
            <a:off x="5629577" y="5270948"/>
            <a:ext cx="1953220" cy="0"/>
          </a:xfrm>
          <a:prstGeom prst="straightConnector1">
            <a:avLst/>
          </a:prstGeom>
          <a:noFill/>
          <a:ln w="25400" cap="flat" cmpd="sng" algn="ctr">
            <a:solidFill>
              <a:sysClr val="window" lastClr="FFFFFF"/>
            </a:solidFill>
            <a:prstDash val="sysDash"/>
            <a:miter lim="800000"/>
            <a:tailEnd type="triangle"/>
          </a:ln>
          <a:effectLst/>
        </p:spPr>
      </p:cxnSp>
      <p:sp>
        <p:nvSpPr>
          <p:cNvPr id="84" name="TextBox 83"/>
          <p:cNvSpPr txBox="1"/>
          <p:nvPr/>
        </p:nvSpPr>
        <p:spPr>
          <a:xfrm>
            <a:off x="5714942" y="4977184"/>
            <a:ext cx="1782489" cy="241142"/>
          </a:xfrm>
          <a:prstGeom prst="rect">
            <a:avLst/>
          </a:prstGeom>
          <a:noFill/>
        </p:spPr>
        <p:txBody>
          <a:bodyPr wrap="square" lIns="86411" tIns="43205" rIns="86411" bIns="43205" rtlCol="0">
            <a:spAutoFit/>
          </a:bodyPr>
          <a:lstStyle/>
          <a:p>
            <a:pPr algn="ctr" defTabSz="864108" fontAlgn="auto">
              <a:spcBef>
                <a:spcPts val="0"/>
              </a:spcBef>
              <a:spcAft>
                <a:spcPts val="0"/>
              </a:spcAft>
            </a:pPr>
            <a:r>
              <a:rPr lang="en-US" sz="1000" dirty="0">
                <a:solidFill>
                  <a:prstClr val="white"/>
                </a:solidFill>
                <a:latin typeface="Open Sans"/>
                <a:ea typeface="+mn-ea"/>
              </a:rPr>
              <a:t>Place your text here</a:t>
            </a:r>
          </a:p>
        </p:txBody>
      </p:sp>
      <p:cxnSp>
        <p:nvCxnSpPr>
          <p:cNvPr id="85" name="Straight Arrow Connector 54"/>
          <p:cNvCxnSpPr/>
          <p:nvPr/>
        </p:nvCxnSpPr>
        <p:spPr>
          <a:xfrm flipH="1">
            <a:off x="5921509" y="4891549"/>
            <a:ext cx="1953220" cy="0"/>
          </a:xfrm>
          <a:prstGeom prst="straightConnector1">
            <a:avLst/>
          </a:prstGeom>
          <a:noFill/>
          <a:ln w="25400" cap="flat" cmpd="sng" algn="ctr">
            <a:solidFill>
              <a:sysClr val="window" lastClr="FFFFFF"/>
            </a:solidFill>
            <a:prstDash val="sysDash"/>
            <a:miter lim="800000"/>
            <a:tailEnd type="triangle"/>
          </a:ln>
          <a:effectLst/>
        </p:spPr>
      </p:cxnSp>
      <p:sp>
        <p:nvSpPr>
          <p:cNvPr id="86" name="TextBox 85"/>
          <p:cNvSpPr txBox="1"/>
          <p:nvPr/>
        </p:nvSpPr>
        <p:spPr>
          <a:xfrm>
            <a:off x="6006874" y="4597785"/>
            <a:ext cx="1782489" cy="241142"/>
          </a:xfrm>
          <a:prstGeom prst="rect">
            <a:avLst/>
          </a:prstGeom>
          <a:noFill/>
        </p:spPr>
        <p:txBody>
          <a:bodyPr wrap="square" lIns="86411" tIns="43205" rIns="86411" bIns="43205" rtlCol="0">
            <a:spAutoFit/>
          </a:bodyPr>
          <a:lstStyle/>
          <a:p>
            <a:pPr algn="ctr" defTabSz="864108" fontAlgn="auto">
              <a:spcBef>
                <a:spcPts val="0"/>
              </a:spcBef>
              <a:spcAft>
                <a:spcPts val="0"/>
              </a:spcAft>
            </a:pPr>
            <a:r>
              <a:rPr lang="en-US" sz="1000" dirty="0">
                <a:solidFill>
                  <a:prstClr val="white"/>
                </a:solidFill>
                <a:latin typeface="Open Sans"/>
                <a:ea typeface="+mn-ea"/>
              </a:rPr>
              <a:t>Place your text here</a:t>
            </a:r>
          </a:p>
        </p:txBody>
      </p:sp>
      <p:sp>
        <p:nvSpPr>
          <p:cNvPr id="87" name="Freeform 56"/>
          <p:cNvSpPr>
            <a:spLocks/>
          </p:cNvSpPr>
          <p:nvPr/>
        </p:nvSpPr>
        <p:spPr bwMode="auto">
          <a:xfrm>
            <a:off x="8642824" y="4514099"/>
            <a:ext cx="863902" cy="60454"/>
          </a:xfrm>
          <a:custGeom>
            <a:avLst/>
            <a:gdLst>
              <a:gd name="T0" fmla="*/ 1898 w 1910"/>
              <a:gd name="T1" fmla="*/ 24 h 24"/>
              <a:gd name="T2" fmla="*/ 12 w 1910"/>
              <a:gd name="T3" fmla="*/ 24 h 24"/>
              <a:gd name="T4" fmla="*/ 0 w 1910"/>
              <a:gd name="T5" fmla="*/ 12 h 24"/>
              <a:gd name="T6" fmla="*/ 0 w 1910"/>
              <a:gd name="T7" fmla="*/ 12 h 24"/>
              <a:gd name="T8" fmla="*/ 12 w 1910"/>
              <a:gd name="T9" fmla="*/ 0 h 24"/>
              <a:gd name="T10" fmla="*/ 1898 w 1910"/>
              <a:gd name="T11" fmla="*/ 0 h 24"/>
              <a:gd name="T12" fmla="*/ 1910 w 1910"/>
              <a:gd name="T13" fmla="*/ 12 h 24"/>
              <a:gd name="T14" fmla="*/ 1910 w 1910"/>
              <a:gd name="T15" fmla="*/ 12 h 24"/>
              <a:gd name="T16" fmla="*/ 1898 w 1910"/>
              <a:gd name="T17" fmla="*/ 24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910" h="24">
                <a:moveTo>
                  <a:pt x="1898" y="24"/>
                </a:moveTo>
                <a:cubicBezTo>
                  <a:pt x="12" y="24"/>
                  <a:pt x="12" y="24"/>
                  <a:pt x="12" y="24"/>
                </a:cubicBezTo>
                <a:cubicBezTo>
                  <a:pt x="5" y="24"/>
                  <a:pt x="0" y="18"/>
                  <a:pt x="0" y="12"/>
                </a:cubicBezTo>
                <a:cubicBezTo>
                  <a:pt x="0" y="12"/>
                  <a:pt x="0" y="12"/>
                  <a:pt x="0" y="12"/>
                </a:cubicBezTo>
                <a:cubicBezTo>
                  <a:pt x="0" y="6"/>
                  <a:pt x="5" y="0"/>
                  <a:pt x="12" y="0"/>
                </a:cubicBezTo>
                <a:cubicBezTo>
                  <a:pt x="1898" y="0"/>
                  <a:pt x="1898" y="0"/>
                  <a:pt x="1898" y="0"/>
                </a:cubicBezTo>
                <a:cubicBezTo>
                  <a:pt x="1905" y="0"/>
                  <a:pt x="1910" y="6"/>
                  <a:pt x="1910" y="12"/>
                </a:cubicBezTo>
                <a:cubicBezTo>
                  <a:pt x="1910" y="12"/>
                  <a:pt x="1910" y="12"/>
                  <a:pt x="1910" y="12"/>
                </a:cubicBezTo>
                <a:cubicBezTo>
                  <a:pt x="1910" y="18"/>
                  <a:pt x="1905" y="24"/>
                  <a:pt x="1898" y="24"/>
                </a:cubicBezTo>
                <a:close/>
              </a:path>
            </a:pathLst>
          </a:custGeom>
          <a:solidFill>
            <a:srgbClr val="C0392B"/>
          </a:solidFill>
          <a:ln>
            <a:noFill/>
          </a:ln>
        </p:spPr>
        <p:txBody>
          <a:bodyPr vert="horz" wrap="square" lIns="86411" tIns="43205" rIns="86411" bIns="43205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864108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700" b="0" i="0" u="none" strike="noStrike" kern="0" cap="none" spc="0" normalizeH="0" baseline="0" noProof="0" smtClean="0">
              <a:ln>
                <a:noFill/>
              </a:ln>
              <a:solidFill>
                <a:srgbClr val="3F3F3F"/>
              </a:solidFill>
              <a:effectLst/>
              <a:uLnTx/>
              <a:uFillTx/>
              <a:latin typeface="Open Sans"/>
              <a:ea typeface="+mn-ea"/>
            </a:endParaRPr>
          </a:p>
        </p:txBody>
      </p:sp>
      <p:sp>
        <p:nvSpPr>
          <p:cNvPr id="88" name="Rectangle 57"/>
          <p:cNvSpPr/>
          <p:nvPr/>
        </p:nvSpPr>
        <p:spPr>
          <a:xfrm>
            <a:off x="9494414" y="4266174"/>
            <a:ext cx="1319850" cy="572214"/>
          </a:xfrm>
          <a:prstGeom prst="rect">
            <a:avLst/>
          </a:prstGeom>
          <a:solidFill>
            <a:srgbClr val="C0392B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86411" tIns="43205" rIns="86411" bIns="43205" rtlCol="0" anchor="ctr"/>
          <a:lstStyle/>
          <a:p>
            <a:pPr marL="0" marR="0" lvl="0" indent="0" algn="ctr" defTabSz="864108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7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Open Sans"/>
              <a:ea typeface="+mn-ea"/>
              <a:cs typeface="+mn-cs"/>
            </a:endParaRPr>
          </a:p>
        </p:txBody>
      </p:sp>
      <p:sp>
        <p:nvSpPr>
          <p:cNvPr id="89" name="TextBox 88"/>
          <p:cNvSpPr txBox="1"/>
          <p:nvPr/>
        </p:nvSpPr>
        <p:spPr>
          <a:xfrm>
            <a:off x="9775337" y="4406870"/>
            <a:ext cx="758003" cy="287309"/>
          </a:xfrm>
          <a:prstGeom prst="rect">
            <a:avLst/>
          </a:prstGeom>
          <a:noFill/>
        </p:spPr>
        <p:txBody>
          <a:bodyPr wrap="none" lIns="86411" tIns="43205" rIns="86411" bIns="43205" rtlCol="0">
            <a:spAutoFit/>
          </a:bodyPr>
          <a:lstStyle/>
          <a:p>
            <a:pPr algn="ctr" defTabSz="864108" fontAlgn="auto">
              <a:spcBef>
                <a:spcPts val="0"/>
              </a:spcBef>
              <a:spcAft>
                <a:spcPts val="0"/>
              </a:spcAft>
            </a:pPr>
            <a:r>
              <a:rPr lang="en-US" sz="1300" b="1" dirty="0">
                <a:solidFill>
                  <a:srgbClr val="FFFFFF"/>
                </a:solidFill>
                <a:latin typeface="Open Sans"/>
                <a:ea typeface="+mn-ea"/>
              </a:rPr>
              <a:t>PROBLEM</a:t>
            </a:r>
          </a:p>
        </p:txBody>
      </p:sp>
      <p:sp>
        <p:nvSpPr>
          <p:cNvPr id="90" name="Freeform 59"/>
          <p:cNvSpPr>
            <a:spLocks/>
          </p:cNvSpPr>
          <p:nvPr/>
        </p:nvSpPr>
        <p:spPr bwMode="auto">
          <a:xfrm>
            <a:off x="9500210" y="4964610"/>
            <a:ext cx="1317451" cy="60454"/>
          </a:xfrm>
          <a:custGeom>
            <a:avLst/>
            <a:gdLst>
              <a:gd name="T0" fmla="*/ 1898 w 1910"/>
              <a:gd name="T1" fmla="*/ 24 h 24"/>
              <a:gd name="T2" fmla="*/ 12 w 1910"/>
              <a:gd name="T3" fmla="*/ 24 h 24"/>
              <a:gd name="T4" fmla="*/ 0 w 1910"/>
              <a:gd name="T5" fmla="*/ 12 h 24"/>
              <a:gd name="T6" fmla="*/ 0 w 1910"/>
              <a:gd name="T7" fmla="*/ 12 h 24"/>
              <a:gd name="T8" fmla="*/ 12 w 1910"/>
              <a:gd name="T9" fmla="*/ 0 h 24"/>
              <a:gd name="T10" fmla="*/ 1898 w 1910"/>
              <a:gd name="T11" fmla="*/ 0 h 24"/>
              <a:gd name="T12" fmla="*/ 1910 w 1910"/>
              <a:gd name="T13" fmla="*/ 12 h 24"/>
              <a:gd name="T14" fmla="*/ 1910 w 1910"/>
              <a:gd name="T15" fmla="*/ 12 h 24"/>
              <a:gd name="T16" fmla="*/ 1898 w 1910"/>
              <a:gd name="T17" fmla="*/ 24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910" h="24">
                <a:moveTo>
                  <a:pt x="1898" y="24"/>
                </a:moveTo>
                <a:cubicBezTo>
                  <a:pt x="12" y="24"/>
                  <a:pt x="12" y="24"/>
                  <a:pt x="12" y="24"/>
                </a:cubicBezTo>
                <a:cubicBezTo>
                  <a:pt x="5" y="24"/>
                  <a:pt x="0" y="18"/>
                  <a:pt x="0" y="12"/>
                </a:cubicBezTo>
                <a:cubicBezTo>
                  <a:pt x="0" y="12"/>
                  <a:pt x="0" y="12"/>
                  <a:pt x="0" y="12"/>
                </a:cubicBezTo>
                <a:cubicBezTo>
                  <a:pt x="0" y="6"/>
                  <a:pt x="5" y="0"/>
                  <a:pt x="12" y="0"/>
                </a:cubicBezTo>
                <a:cubicBezTo>
                  <a:pt x="1898" y="0"/>
                  <a:pt x="1898" y="0"/>
                  <a:pt x="1898" y="0"/>
                </a:cubicBezTo>
                <a:cubicBezTo>
                  <a:pt x="1905" y="0"/>
                  <a:pt x="1910" y="6"/>
                  <a:pt x="1910" y="12"/>
                </a:cubicBezTo>
                <a:cubicBezTo>
                  <a:pt x="1910" y="12"/>
                  <a:pt x="1910" y="12"/>
                  <a:pt x="1910" y="12"/>
                </a:cubicBezTo>
                <a:cubicBezTo>
                  <a:pt x="1910" y="18"/>
                  <a:pt x="1905" y="24"/>
                  <a:pt x="1898" y="24"/>
                </a:cubicBezTo>
                <a:close/>
              </a:path>
            </a:pathLst>
          </a:custGeom>
          <a:solidFill>
            <a:srgbClr val="C0392B"/>
          </a:solidFill>
          <a:ln>
            <a:noFill/>
          </a:ln>
        </p:spPr>
        <p:txBody>
          <a:bodyPr vert="horz" wrap="square" lIns="86411" tIns="43205" rIns="86411" bIns="43205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864108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700" b="0" i="0" u="none" strike="noStrike" kern="0" cap="none" spc="0" normalizeH="0" baseline="0" noProof="0" smtClean="0">
              <a:ln>
                <a:noFill/>
              </a:ln>
              <a:solidFill>
                <a:srgbClr val="3F3F3F"/>
              </a:solidFill>
              <a:effectLst/>
              <a:uLnTx/>
              <a:uFillTx/>
              <a:latin typeface="Open Sans"/>
              <a:ea typeface="+mn-ea"/>
            </a:endParaRPr>
          </a:p>
        </p:txBody>
      </p:sp>
      <p:sp>
        <p:nvSpPr>
          <p:cNvPr id="91" name="Freeform 60"/>
          <p:cNvSpPr>
            <a:spLocks/>
          </p:cNvSpPr>
          <p:nvPr/>
        </p:nvSpPr>
        <p:spPr bwMode="auto">
          <a:xfrm>
            <a:off x="9500210" y="4078420"/>
            <a:ext cx="1317451" cy="60454"/>
          </a:xfrm>
          <a:custGeom>
            <a:avLst/>
            <a:gdLst>
              <a:gd name="T0" fmla="*/ 1898 w 1910"/>
              <a:gd name="T1" fmla="*/ 24 h 24"/>
              <a:gd name="T2" fmla="*/ 12 w 1910"/>
              <a:gd name="T3" fmla="*/ 24 h 24"/>
              <a:gd name="T4" fmla="*/ 0 w 1910"/>
              <a:gd name="T5" fmla="*/ 12 h 24"/>
              <a:gd name="T6" fmla="*/ 0 w 1910"/>
              <a:gd name="T7" fmla="*/ 12 h 24"/>
              <a:gd name="T8" fmla="*/ 12 w 1910"/>
              <a:gd name="T9" fmla="*/ 0 h 24"/>
              <a:gd name="T10" fmla="*/ 1898 w 1910"/>
              <a:gd name="T11" fmla="*/ 0 h 24"/>
              <a:gd name="T12" fmla="*/ 1910 w 1910"/>
              <a:gd name="T13" fmla="*/ 12 h 24"/>
              <a:gd name="T14" fmla="*/ 1910 w 1910"/>
              <a:gd name="T15" fmla="*/ 12 h 24"/>
              <a:gd name="T16" fmla="*/ 1898 w 1910"/>
              <a:gd name="T17" fmla="*/ 24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910" h="24">
                <a:moveTo>
                  <a:pt x="1898" y="24"/>
                </a:moveTo>
                <a:cubicBezTo>
                  <a:pt x="12" y="24"/>
                  <a:pt x="12" y="24"/>
                  <a:pt x="12" y="24"/>
                </a:cubicBezTo>
                <a:cubicBezTo>
                  <a:pt x="5" y="24"/>
                  <a:pt x="0" y="18"/>
                  <a:pt x="0" y="12"/>
                </a:cubicBezTo>
                <a:cubicBezTo>
                  <a:pt x="0" y="12"/>
                  <a:pt x="0" y="12"/>
                  <a:pt x="0" y="12"/>
                </a:cubicBezTo>
                <a:cubicBezTo>
                  <a:pt x="0" y="6"/>
                  <a:pt x="5" y="0"/>
                  <a:pt x="12" y="0"/>
                </a:cubicBezTo>
                <a:cubicBezTo>
                  <a:pt x="1898" y="0"/>
                  <a:pt x="1898" y="0"/>
                  <a:pt x="1898" y="0"/>
                </a:cubicBezTo>
                <a:cubicBezTo>
                  <a:pt x="1905" y="0"/>
                  <a:pt x="1910" y="6"/>
                  <a:pt x="1910" y="12"/>
                </a:cubicBezTo>
                <a:cubicBezTo>
                  <a:pt x="1910" y="12"/>
                  <a:pt x="1910" y="12"/>
                  <a:pt x="1910" y="12"/>
                </a:cubicBezTo>
                <a:cubicBezTo>
                  <a:pt x="1910" y="18"/>
                  <a:pt x="1905" y="24"/>
                  <a:pt x="1898" y="24"/>
                </a:cubicBezTo>
                <a:close/>
              </a:path>
            </a:pathLst>
          </a:custGeom>
          <a:solidFill>
            <a:srgbClr val="C0392B"/>
          </a:solidFill>
          <a:ln>
            <a:noFill/>
          </a:ln>
        </p:spPr>
        <p:txBody>
          <a:bodyPr vert="horz" wrap="square" lIns="86411" tIns="43205" rIns="86411" bIns="43205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864108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700" b="0" i="0" u="none" strike="noStrike" kern="0" cap="none" spc="0" normalizeH="0" baseline="0" noProof="0" smtClean="0">
              <a:ln>
                <a:noFill/>
              </a:ln>
              <a:solidFill>
                <a:srgbClr val="3F3F3F"/>
              </a:solidFill>
              <a:effectLst/>
              <a:uLnTx/>
              <a:uFillTx/>
              <a:latin typeface="Open Sans"/>
              <a:ea typeface="+mn-ea"/>
            </a:endParaRPr>
          </a:p>
        </p:txBody>
      </p:sp>
      <p:sp>
        <p:nvSpPr>
          <p:cNvPr id="92" name="TextBox 91"/>
          <p:cNvSpPr txBox="1"/>
          <p:nvPr/>
        </p:nvSpPr>
        <p:spPr>
          <a:xfrm>
            <a:off x="3569315" y="2882502"/>
            <a:ext cx="668235" cy="256531"/>
          </a:xfrm>
          <a:prstGeom prst="rect">
            <a:avLst/>
          </a:prstGeom>
          <a:noFill/>
        </p:spPr>
        <p:txBody>
          <a:bodyPr wrap="none" lIns="86411" tIns="43205" rIns="86411" bIns="43205" rtlCol="0">
            <a:spAutoFit/>
          </a:bodyPr>
          <a:lstStyle/>
          <a:p>
            <a:pPr defTabSz="864108" fontAlgn="auto">
              <a:spcBef>
                <a:spcPts val="0"/>
              </a:spcBef>
              <a:spcAft>
                <a:spcPts val="0"/>
              </a:spcAft>
            </a:pPr>
            <a:r>
              <a:rPr lang="en-US" sz="1100" b="1" dirty="0">
                <a:solidFill>
                  <a:srgbClr val="FFFFFF"/>
                </a:solidFill>
                <a:latin typeface="Poppins"/>
                <a:ea typeface="+mn-ea"/>
              </a:rPr>
              <a:t>Systems</a:t>
            </a:r>
          </a:p>
        </p:txBody>
      </p:sp>
      <p:sp>
        <p:nvSpPr>
          <p:cNvPr id="93" name="TextBox 92"/>
          <p:cNvSpPr txBox="1"/>
          <p:nvPr/>
        </p:nvSpPr>
        <p:spPr>
          <a:xfrm>
            <a:off x="6053217" y="2882990"/>
            <a:ext cx="738767" cy="256531"/>
          </a:xfrm>
          <a:prstGeom prst="rect">
            <a:avLst/>
          </a:prstGeom>
          <a:noFill/>
        </p:spPr>
        <p:txBody>
          <a:bodyPr wrap="none" lIns="86411" tIns="43205" rIns="86411" bIns="43205" rtlCol="0">
            <a:spAutoFit/>
          </a:bodyPr>
          <a:lstStyle/>
          <a:p>
            <a:pPr defTabSz="864108" fontAlgn="auto">
              <a:spcBef>
                <a:spcPts val="0"/>
              </a:spcBef>
              <a:spcAft>
                <a:spcPts val="0"/>
              </a:spcAft>
            </a:pPr>
            <a:r>
              <a:rPr lang="en-US" sz="1100" b="1" dirty="0">
                <a:solidFill>
                  <a:srgbClr val="FFFFFF"/>
                </a:solidFill>
                <a:latin typeface="Poppins"/>
                <a:ea typeface="+mn-ea"/>
              </a:rPr>
              <a:t>Machines</a:t>
            </a:r>
          </a:p>
        </p:txBody>
      </p:sp>
      <p:sp>
        <p:nvSpPr>
          <p:cNvPr id="94" name="TextBox 93"/>
          <p:cNvSpPr txBox="1"/>
          <p:nvPr/>
        </p:nvSpPr>
        <p:spPr>
          <a:xfrm>
            <a:off x="6217382" y="5847157"/>
            <a:ext cx="597702" cy="256531"/>
          </a:xfrm>
          <a:prstGeom prst="rect">
            <a:avLst/>
          </a:prstGeom>
          <a:noFill/>
        </p:spPr>
        <p:txBody>
          <a:bodyPr wrap="none" lIns="86411" tIns="43205" rIns="86411" bIns="43205" rtlCol="0">
            <a:spAutoFit/>
          </a:bodyPr>
          <a:lstStyle/>
          <a:p>
            <a:pPr defTabSz="864108" fontAlgn="auto">
              <a:spcBef>
                <a:spcPts val="0"/>
              </a:spcBef>
              <a:spcAft>
                <a:spcPts val="0"/>
              </a:spcAft>
            </a:pPr>
            <a:r>
              <a:rPr lang="en-US" sz="1100" b="1" dirty="0">
                <a:solidFill>
                  <a:srgbClr val="FFFFFF"/>
                </a:solidFill>
                <a:latin typeface="Poppins"/>
                <a:ea typeface="+mn-ea"/>
              </a:rPr>
              <a:t>People</a:t>
            </a:r>
          </a:p>
        </p:txBody>
      </p:sp>
      <p:sp>
        <p:nvSpPr>
          <p:cNvPr id="95" name="TextBox 94"/>
          <p:cNvSpPr txBox="1"/>
          <p:nvPr/>
        </p:nvSpPr>
        <p:spPr>
          <a:xfrm>
            <a:off x="3686134" y="5855351"/>
            <a:ext cx="527170" cy="256531"/>
          </a:xfrm>
          <a:prstGeom prst="rect">
            <a:avLst/>
          </a:prstGeom>
          <a:noFill/>
        </p:spPr>
        <p:txBody>
          <a:bodyPr wrap="none" lIns="86411" tIns="43205" rIns="86411" bIns="43205" rtlCol="0">
            <a:spAutoFit/>
          </a:bodyPr>
          <a:lstStyle/>
          <a:p>
            <a:pPr defTabSz="864108" fontAlgn="auto">
              <a:spcBef>
                <a:spcPts val="0"/>
              </a:spcBef>
              <a:spcAft>
                <a:spcPts val="0"/>
              </a:spcAft>
            </a:pPr>
            <a:r>
              <a:rPr lang="en-US" sz="1100" b="1" dirty="0">
                <a:solidFill>
                  <a:srgbClr val="FFFFFF"/>
                </a:solidFill>
                <a:latin typeface="Poppins"/>
                <a:ea typeface="+mn-ea"/>
              </a:rPr>
              <a:t>Other</a:t>
            </a:r>
          </a:p>
        </p:txBody>
      </p:sp>
    </p:spTree>
    <p:extLst>
      <p:ext uri="{BB962C8B-B14F-4D97-AF65-F5344CB8AC3E}">
        <p14:creationId xmlns:p14="http://schemas.microsoft.com/office/powerpoint/2010/main" val="6943831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37429" y="5046195"/>
            <a:ext cx="10030654" cy="33568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2000" dirty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20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880244"/>
            <a:ext cx="11522075" cy="2800257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5214" tIns="57607" rIns="115214" bIns="57607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590107" y="3006736"/>
            <a:ext cx="5170931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5761037" y="3006736"/>
            <a:ext cx="5170932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6841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3735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68" y="215659"/>
            <a:ext cx="9717199" cy="337890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7179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23128</TotalTime>
  <Words>285</Words>
  <Application>Microsoft Office PowerPoint</Application>
  <PresentationFormat>自定义</PresentationFormat>
  <Paragraphs>33</Paragraphs>
  <Slides>2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</vt:i4>
      </vt:variant>
    </vt:vector>
  </HeadingPairs>
  <TitlesOfParts>
    <vt:vector size="4" baseType="lpstr">
      <vt:lpstr>第一PPT模板网：www.1ppt.com</vt:lpstr>
      <vt:lpstr>第一PPT：www.1ppt.com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http://www.1ppt.com</dc:description>
  <cp:lastModifiedBy>Windows User</cp:lastModifiedBy>
  <cp:revision>1373</cp:revision>
  <dcterms:created xsi:type="dcterms:W3CDTF">2009-02-11T05:37:22Z</dcterms:created>
  <dcterms:modified xsi:type="dcterms:W3CDTF">2019-08-28T01:59:22Z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