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ight Arrow 17"/>
          <p:cNvSpPr/>
          <p:nvPr/>
        </p:nvSpPr>
        <p:spPr>
          <a:xfrm>
            <a:off x="216421" y="2109005"/>
            <a:ext cx="11102663" cy="4731656"/>
          </a:xfrm>
          <a:prstGeom prst="rightArrow">
            <a:avLst>
              <a:gd name="adj1" fmla="val 72347"/>
              <a:gd name="adj2" fmla="val 46463"/>
            </a:avLst>
          </a:prstGeom>
          <a:gradFill flip="none" rotWithShape="1">
            <a:gsLst>
              <a:gs pos="0">
                <a:srgbClr val="2980B9">
                  <a:lumMod val="20000"/>
                  <a:lumOff val="80000"/>
                  <a:alpha val="0"/>
                </a:srgbClr>
              </a:gs>
              <a:gs pos="100000">
                <a:srgbClr val="2980B9">
                  <a:lumMod val="60000"/>
                  <a:lumOff val="4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grpSp>
        <p:nvGrpSpPr>
          <p:cNvPr id="49" name="Group 2"/>
          <p:cNvGrpSpPr/>
          <p:nvPr/>
        </p:nvGrpSpPr>
        <p:grpSpPr>
          <a:xfrm>
            <a:off x="325158" y="2109005"/>
            <a:ext cx="10993926" cy="4731656"/>
            <a:chOff x="620058" y="1480458"/>
            <a:chExt cx="10993926" cy="4731656"/>
          </a:xfrm>
        </p:grpSpPr>
        <p:sp>
          <p:nvSpPr>
            <p:cNvPr id="50" name="Isosceles Triangle 12"/>
            <p:cNvSpPr/>
            <p:nvPr/>
          </p:nvSpPr>
          <p:spPr>
            <a:xfrm rot="5400000">
              <a:off x="10120270" y="3434837"/>
              <a:ext cx="1758009" cy="822897"/>
            </a:xfrm>
            <a:prstGeom prst="triangle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Open Sans"/>
              </a:endParaRPr>
            </a:p>
          </p:txBody>
        </p:sp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620058" y="1480458"/>
              <a:ext cx="10993926" cy="4731656"/>
            </a:xfrm>
            <a:custGeom>
              <a:avLst/>
              <a:gdLst>
                <a:gd name="T0" fmla="*/ 7710 w 8561"/>
                <a:gd name="T1" fmla="*/ 987 h 3943"/>
                <a:gd name="T2" fmla="*/ 6859 w 8561"/>
                <a:gd name="T3" fmla="*/ 0 h 3943"/>
                <a:gd name="T4" fmla="*/ 6859 w 8561"/>
                <a:gd name="T5" fmla="*/ 71 h 3943"/>
                <a:gd name="T6" fmla="*/ 7303 w 8561"/>
                <a:gd name="T7" fmla="*/ 724 h 3943"/>
                <a:gd name="T8" fmla="*/ 8112 w 8561"/>
                <a:gd name="T9" fmla="*/ 1908 h 3943"/>
                <a:gd name="T10" fmla="*/ 1033 w 8561"/>
                <a:gd name="T11" fmla="*/ 1908 h 3943"/>
                <a:gd name="T12" fmla="*/ 572 w 8561"/>
                <a:gd name="T13" fmla="*/ 1640 h 3943"/>
                <a:gd name="T14" fmla="*/ 0 w 8561"/>
                <a:gd name="T15" fmla="*/ 1311 h 3943"/>
                <a:gd name="T16" fmla="*/ 0 w 8561"/>
                <a:gd name="T17" fmla="*/ 1972 h 3943"/>
                <a:gd name="T18" fmla="*/ 0 w 8561"/>
                <a:gd name="T19" fmla="*/ 2632 h 3943"/>
                <a:gd name="T20" fmla="*/ 572 w 8561"/>
                <a:gd name="T21" fmla="*/ 2303 h 3943"/>
                <a:gd name="T22" fmla="*/ 1033 w 8561"/>
                <a:gd name="T23" fmla="*/ 2036 h 3943"/>
                <a:gd name="T24" fmla="*/ 8112 w 8561"/>
                <a:gd name="T25" fmla="*/ 2036 h 3943"/>
                <a:gd name="T26" fmla="*/ 7303 w 8561"/>
                <a:gd name="T27" fmla="*/ 3219 h 3943"/>
                <a:gd name="T28" fmla="*/ 6859 w 8561"/>
                <a:gd name="T29" fmla="*/ 3872 h 3943"/>
                <a:gd name="T30" fmla="*/ 6859 w 8561"/>
                <a:gd name="T31" fmla="*/ 3943 h 3943"/>
                <a:gd name="T32" fmla="*/ 7710 w 8561"/>
                <a:gd name="T33" fmla="*/ 2956 h 3943"/>
                <a:gd name="T34" fmla="*/ 8561 w 8561"/>
                <a:gd name="T35" fmla="*/ 1972 h 3943"/>
                <a:gd name="T36" fmla="*/ 7710 w 8561"/>
                <a:gd name="T37" fmla="*/ 987 h 3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61" h="3943">
                  <a:moveTo>
                    <a:pt x="7710" y="987"/>
                  </a:moveTo>
                  <a:lnTo>
                    <a:pt x="6859" y="0"/>
                  </a:lnTo>
                  <a:lnTo>
                    <a:pt x="6859" y="71"/>
                  </a:lnTo>
                  <a:lnTo>
                    <a:pt x="7303" y="724"/>
                  </a:lnTo>
                  <a:lnTo>
                    <a:pt x="8112" y="1908"/>
                  </a:lnTo>
                  <a:lnTo>
                    <a:pt x="1033" y="1908"/>
                  </a:lnTo>
                  <a:lnTo>
                    <a:pt x="572" y="1640"/>
                  </a:lnTo>
                  <a:lnTo>
                    <a:pt x="0" y="1311"/>
                  </a:lnTo>
                  <a:lnTo>
                    <a:pt x="0" y="1972"/>
                  </a:lnTo>
                  <a:lnTo>
                    <a:pt x="0" y="2632"/>
                  </a:lnTo>
                  <a:lnTo>
                    <a:pt x="572" y="2303"/>
                  </a:lnTo>
                  <a:lnTo>
                    <a:pt x="1033" y="2036"/>
                  </a:lnTo>
                  <a:lnTo>
                    <a:pt x="8112" y="2036"/>
                  </a:lnTo>
                  <a:lnTo>
                    <a:pt x="7303" y="3219"/>
                  </a:lnTo>
                  <a:lnTo>
                    <a:pt x="6859" y="3872"/>
                  </a:lnTo>
                  <a:lnTo>
                    <a:pt x="6859" y="3943"/>
                  </a:lnTo>
                  <a:lnTo>
                    <a:pt x="7710" y="2956"/>
                  </a:lnTo>
                  <a:lnTo>
                    <a:pt x="8561" y="1972"/>
                  </a:lnTo>
                  <a:lnTo>
                    <a:pt x="7710" y="987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52" name="Group 3"/>
          <p:cNvGrpSpPr/>
          <p:nvPr/>
        </p:nvGrpSpPr>
        <p:grpSpPr>
          <a:xfrm>
            <a:off x="8062921" y="2846571"/>
            <a:ext cx="1414223" cy="3256523"/>
            <a:chOff x="8357821" y="2218024"/>
            <a:chExt cx="1414223" cy="3256523"/>
          </a:xfrm>
        </p:grpSpPr>
        <p:sp>
          <p:nvSpPr>
            <p:cNvPr id="53" name="Isosceles Triangle 13"/>
            <p:cNvSpPr/>
            <p:nvPr/>
          </p:nvSpPr>
          <p:spPr>
            <a:xfrm rot="5400000">
              <a:off x="8722970" y="3545359"/>
              <a:ext cx="1285778" cy="601853"/>
            </a:xfrm>
            <a:prstGeom prst="triangle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Open San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8357821" y="2218024"/>
              <a:ext cx="1414223" cy="3256523"/>
            </a:xfrm>
            <a:custGeom>
              <a:avLst/>
              <a:gdLst>
                <a:gd name="T0" fmla="*/ 538 w 1077"/>
                <a:gd name="T1" fmla="*/ 621 h 2480"/>
                <a:gd name="T2" fmla="*/ 0 w 1077"/>
                <a:gd name="T3" fmla="*/ 0 h 2480"/>
                <a:gd name="T4" fmla="*/ 0 w 1077"/>
                <a:gd name="T5" fmla="*/ 45 h 2480"/>
                <a:gd name="T6" fmla="*/ 281 w 1077"/>
                <a:gd name="T7" fmla="*/ 455 h 2480"/>
                <a:gd name="T8" fmla="*/ 818 w 1077"/>
                <a:gd name="T9" fmla="*/ 1241 h 2480"/>
                <a:gd name="T10" fmla="*/ 281 w 1077"/>
                <a:gd name="T11" fmla="*/ 2025 h 2480"/>
                <a:gd name="T12" fmla="*/ 0 w 1077"/>
                <a:gd name="T13" fmla="*/ 2435 h 2480"/>
                <a:gd name="T14" fmla="*/ 0 w 1077"/>
                <a:gd name="T15" fmla="*/ 2480 h 2480"/>
                <a:gd name="T16" fmla="*/ 538 w 1077"/>
                <a:gd name="T17" fmla="*/ 1862 h 2480"/>
                <a:gd name="T18" fmla="*/ 1077 w 1077"/>
                <a:gd name="T19" fmla="*/ 1241 h 2480"/>
                <a:gd name="T20" fmla="*/ 538 w 1077"/>
                <a:gd name="T21" fmla="*/ 621 h 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7" h="2480">
                  <a:moveTo>
                    <a:pt x="538" y="621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81" y="455"/>
                  </a:lnTo>
                  <a:lnTo>
                    <a:pt x="818" y="1241"/>
                  </a:lnTo>
                  <a:lnTo>
                    <a:pt x="281" y="2025"/>
                  </a:lnTo>
                  <a:lnTo>
                    <a:pt x="0" y="2435"/>
                  </a:lnTo>
                  <a:lnTo>
                    <a:pt x="0" y="2480"/>
                  </a:lnTo>
                  <a:lnTo>
                    <a:pt x="538" y="1862"/>
                  </a:lnTo>
                  <a:lnTo>
                    <a:pt x="1077" y="1241"/>
                  </a:lnTo>
                  <a:lnTo>
                    <a:pt x="538" y="621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55" name="Group 6"/>
          <p:cNvGrpSpPr/>
          <p:nvPr/>
        </p:nvGrpSpPr>
        <p:grpSpPr>
          <a:xfrm>
            <a:off x="5373683" y="2846569"/>
            <a:ext cx="1414223" cy="3256523"/>
            <a:chOff x="5668583" y="2218022"/>
            <a:chExt cx="1414223" cy="3256523"/>
          </a:xfrm>
        </p:grpSpPr>
        <p:sp>
          <p:nvSpPr>
            <p:cNvPr id="56" name="Isosceles Triangle 14"/>
            <p:cNvSpPr/>
            <p:nvPr/>
          </p:nvSpPr>
          <p:spPr>
            <a:xfrm rot="5400000">
              <a:off x="6033732" y="3545359"/>
              <a:ext cx="1285778" cy="601853"/>
            </a:xfrm>
            <a:prstGeom prst="triangle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Open Sans"/>
              </a:endParaRPr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5668583" y="2218022"/>
              <a:ext cx="1414223" cy="3256523"/>
            </a:xfrm>
            <a:custGeom>
              <a:avLst/>
              <a:gdLst>
                <a:gd name="T0" fmla="*/ 538 w 1077"/>
                <a:gd name="T1" fmla="*/ 621 h 2480"/>
                <a:gd name="T2" fmla="*/ 0 w 1077"/>
                <a:gd name="T3" fmla="*/ 0 h 2480"/>
                <a:gd name="T4" fmla="*/ 0 w 1077"/>
                <a:gd name="T5" fmla="*/ 45 h 2480"/>
                <a:gd name="T6" fmla="*/ 281 w 1077"/>
                <a:gd name="T7" fmla="*/ 455 h 2480"/>
                <a:gd name="T8" fmla="*/ 818 w 1077"/>
                <a:gd name="T9" fmla="*/ 1241 h 2480"/>
                <a:gd name="T10" fmla="*/ 281 w 1077"/>
                <a:gd name="T11" fmla="*/ 2025 h 2480"/>
                <a:gd name="T12" fmla="*/ 0 w 1077"/>
                <a:gd name="T13" fmla="*/ 2435 h 2480"/>
                <a:gd name="T14" fmla="*/ 0 w 1077"/>
                <a:gd name="T15" fmla="*/ 2480 h 2480"/>
                <a:gd name="T16" fmla="*/ 538 w 1077"/>
                <a:gd name="T17" fmla="*/ 1862 h 2480"/>
                <a:gd name="T18" fmla="*/ 1077 w 1077"/>
                <a:gd name="T19" fmla="*/ 1241 h 2480"/>
                <a:gd name="T20" fmla="*/ 538 w 1077"/>
                <a:gd name="T21" fmla="*/ 621 h 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7" h="2480">
                  <a:moveTo>
                    <a:pt x="538" y="621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81" y="455"/>
                  </a:lnTo>
                  <a:lnTo>
                    <a:pt x="818" y="1241"/>
                  </a:lnTo>
                  <a:lnTo>
                    <a:pt x="281" y="2025"/>
                  </a:lnTo>
                  <a:lnTo>
                    <a:pt x="0" y="2435"/>
                  </a:lnTo>
                  <a:lnTo>
                    <a:pt x="0" y="2480"/>
                  </a:lnTo>
                  <a:lnTo>
                    <a:pt x="538" y="1862"/>
                  </a:lnTo>
                  <a:lnTo>
                    <a:pt x="1077" y="1241"/>
                  </a:lnTo>
                  <a:lnTo>
                    <a:pt x="538" y="621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58" name="Group 7"/>
          <p:cNvGrpSpPr/>
          <p:nvPr/>
        </p:nvGrpSpPr>
        <p:grpSpPr>
          <a:xfrm>
            <a:off x="2788278" y="2846570"/>
            <a:ext cx="1414223" cy="3256523"/>
            <a:chOff x="3083178" y="2218023"/>
            <a:chExt cx="1414223" cy="3256523"/>
          </a:xfrm>
        </p:grpSpPr>
        <p:sp>
          <p:nvSpPr>
            <p:cNvPr id="59" name="Isosceles Triangle 15"/>
            <p:cNvSpPr/>
            <p:nvPr/>
          </p:nvSpPr>
          <p:spPr>
            <a:xfrm rot="5400000">
              <a:off x="3448326" y="3545360"/>
              <a:ext cx="1285778" cy="601853"/>
            </a:xfrm>
            <a:prstGeom prst="triangle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Open Sans"/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3083178" y="2218023"/>
              <a:ext cx="1414223" cy="3256523"/>
            </a:xfrm>
            <a:custGeom>
              <a:avLst/>
              <a:gdLst>
                <a:gd name="T0" fmla="*/ 538 w 1077"/>
                <a:gd name="T1" fmla="*/ 621 h 2480"/>
                <a:gd name="T2" fmla="*/ 0 w 1077"/>
                <a:gd name="T3" fmla="*/ 0 h 2480"/>
                <a:gd name="T4" fmla="*/ 0 w 1077"/>
                <a:gd name="T5" fmla="*/ 45 h 2480"/>
                <a:gd name="T6" fmla="*/ 281 w 1077"/>
                <a:gd name="T7" fmla="*/ 455 h 2480"/>
                <a:gd name="T8" fmla="*/ 818 w 1077"/>
                <a:gd name="T9" fmla="*/ 1241 h 2480"/>
                <a:gd name="T10" fmla="*/ 281 w 1077"/>
                <a:gd name="T11" fmla="*/ 2025 h 2480"/>
                <a:gd name="T12" fmla="*/ 0 w 1077"/>
                <a:gd name="T13" fmla="*/ 2435 h 2480"/>
                <a:gd name="T14" fmla="*/ 0 w 1077"/>
                <a:gd name="T15" fmla="*/ 2480 h 2480"/>
                <a:gd name="T16" fmla="*/ 538 w 1077"/>
                <a:gd name="T17" fmla="*/ 1862 h 2480"/>
                <a:gd name="T18" fmla="*/ 1077 w 1077"/>
                <a:gd name="T19" fmla="*/ 1241 h 2480"/>
                <a:gd name="T20" fmla="*/ 538 w 1077"/>
                <a:gd name="T21" fmla="*/ 621 h 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7" h="2480">
                  <a:moveTo>
                    <a:pt x="538" y="621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81" y="455"/>
                  </a:lnTo>
                  <a:lnTo>
                    <a:pt x="818" y="1241"/>
                  </a:lnTo>
                  <a:lnTo>
                    <a:pt x="281" y="2025"/>
                  </a:lnTo>
                  <a:lnTo>
                    <a:pt x="0" y="2435"/>
                  </a:lnTo>
                  <a:lnTo>
                    <a:pt x="0" y="2480"/>
                  </a:lnTo>
                  <a:lnTo>
                    <a:pt x="538" y="1862"/>
                  </a:lnTo>
                  <a:lnTo>
                    <a:pt x="1077" y="1241"/>
                  </a:lnTo>
                  <a:lnTo>
                    <a:pt x="538" y="621"/>
                  </a:ln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sp>
        <p:nvSpPr>
          <p:cNvPr id="61" name="Parallelogram 27"/>
          <p:cNvSpPr/>
          <p:nvPr/>
        </p:nvSpPr>
        <p:spPr>
          <a:xfrm flipH="1">
            <a:off x="1433475" y="2842390"/>
            <a:ext cx="1627092" cy="590292"/>
          </a:xfrm>
          <a:prstGeom prst="parallelogram">
            <a:avLst>
              <a:gd name="adj" fmla="val 69357"/>
            </a:avLst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2" name="Parallelogram 29"/>
          <p:cNvSpPr/>
          <p:nvPr/>
        </p:nvSpPr>
        <p:spPr>
          <a:xfrm flipH="1">
            <a:off x="4007476" y="2842390"/>
            <a:ext cx="1627092" cy="590292"/>
          </a:xfrm>
          <a:prstGeom prst="parallelogram">
            <a:avLst>
              <a:gd name="adj" fmla="val 66188"/>
            </a:avLst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3" name="Parallelogram 30"/>
          <p:cNvSpPr/>
          <p:nvPr/>
        </p:nvSpPr>
        <p:spPr>
          <a:xfrm flipH="1">
            <a:off x="6702807" y="2842390"/>
            <a:ext cx="1627092" cy="590292"/>
          </a:xfrm>
          <a:prstGeom prst="parallelogram">
            <a:avLst>
              <a:gd name="adj" fmla="val 69357"/>
            </a:avLst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4" name="Parallelogram 31"/>
          <p:cNvSpPr/>
          <p:nvPr/>
        </p:nvSpPr>
        <p:spPr>
          <a:xfrm flipH="1" flipV="1">
            <a:off x="1433475" y="5474522"/>
            <a:ext cx="1627092" cy="590292"/>
          </a:xfrm>
          <a:prstGeom prst="parallelogram">
            <a:avLst>
              <a:gd name="adj" fmla="val 69357"/>
            </a:avLst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5" name="Parallelogram 32"/>
          <p:cNvSpPr/>
          <p:nvPr/>
        </p:nvSpPr>
        <p:spPr>
          <a:xfrm flipH="1" flipV="1">
            <a:off x="4007476" y="5474522"/>
            <a:ext cx="1627092" cy="590292"/>
          </a:xfrm>
          <a:prstGeom prst="parallelogram">
            <a:avLst>
              <a:gd name="adj" fmla="val 66188"/>
            </a:avLst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6" name="Parallelogram 33"/>
          <p:cNvSpPr/>
          <p:nvPr/>
        </p:nvSpPr>
        <p:spPr>
          <a:xfrm flipH="1" flipV="1">
            <a:off x="6702807" y="5474522"/>
            <a:ext cx="1627092" cy="590292"/>
          </a:xfrm>
          <a:prstGeom prst="parallelogram">
            <a:avLst>
              <a:gd name="adj" fmla="val 69357"/>
            </a:avLst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96560" y="2369839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57742" y="6213037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13570" y="2360953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074752" y="6204151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02807" y="2369838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63989" y="6213036"/>
            <a:ext cx="1256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73" name="Title 4"/>
          <p:cNvSpPr txBox="1">
            <a:spLocks/>
          </p:cNvSpPr>
          <p:nvPr/>
        </p:nvSpPr>
        <p:spPr>
          <a:xfrm>
            <a:off x="543300" y="993673"/>
            <a:ext cx="10515600" cy="768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F3F3F"/>
                </a:solidFill>
                <a:latin typeface="Poppins"/>
              </a:rPr>
              <a:t>FISHBONE</a:t>
            </a:r>
            <a:endParaRPr lang="en-US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74" name="Rectangle 44"/>
          <p:cNvSpPr/>
          <p:nvPr/>
        </p:nvSpPr>
        <p:spPr>
          <a:xfrm>
            <a:off x="1498408" y="356489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  <p:grpSp>
        <p:nvGrpSpPr>
          <p:cNvPr id="75" name="Group 45"/>
          <p:cNvGrpSpPr/>
          <p:nvPr/>
        </p:nvGrpSpPr>
        <p:grpSpPr>
          <a:xfrm>
            <a:off x="4621010" y="5569656"/>
            <a:ext cx="400024" cy="400024"/>
            <a:chOff x="2437300" y="3542332"/>
            <a:chExt cx="400024" cy="400024"/>
          </a:xfrm>
          <a:solidFill>
            <a:srgbClr val="FFFFFF"/>
          </a:solidFill>
        </p:grpSpPr>
        <p:sp>
          <p:nvSpPr>
            <p:cNvPr id="76" name="Freeform 82"/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77" name="Freeform 83"/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78" name="Group 51"/>
          <p:cNvGrpSpPr/>
          <p:nvPr/>
        </p:nvGrpSpPr>
        <p:grpSpPr>
          <a:xfrm>
            <a:off x="2047009" y="5594740"/>
            <a:ext cx="400024" cy="349856"/>
            <a:chOff x="2437300" y="2768688"/>
            <a:chExt cx="400024" cy="349856"/>
          </a:xfrm>
          <a:solidFill>
            <a:srgbClr val="FFFFFF"/>
          </a:solidFill>
        </p:grpSpPr>
        <p:sp>
          <p:nvSpPr>
            <p:cNvPr id="79" name="Freeform 104"/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80" name="Freeform 105"/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sp>
        <p:nvSpPr>
          <p:cNvPr id="81" name="Freeform 113"/>
          <p:cNvSpPr>
            <a:spLocks noEditPoints="1"/>
          </p:cNvSpPr>
          <p:nvPr/>
        </p:nvSpPr>
        <p:spPr bwMode="auto">
          <a:xfrm>
            <a:off x="4615069" y="2937524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srgbClr val="3F3F3F"/>
              </a:solidFill>
              <a:latin typeface="Open Sans"/>
            </a:endParaRPr>
          </a:p>
        </p:txBody>
      </p:sp>
      <p:grpSp>
        <p:nvGrpSpPr>
          <p:cNvPr id="82" name="Group 56"/>
          <p:cNvGrpSpPr/>
          <p:nvPr/>
        </p:nvGrpSpPr>
        <p:grpSpPr>
          <a:xfrm>
            <a:off x="7379051" y="2937524"/>
            <a:ext cx="274604" cy="400024"/>
            <a:chOff x="3299397" y="1943557"/>
            <a:chExt cx="274604" cy="400024"/>
          </a:xfrm>
          <a:solidFill>
            <a:srgbClr val="FFFFFF"/>
          </a:solidFill>
        </p:grpSpPr>
        <p:sp>
          <p:nvSpPr>
            <p:cNvPr id="83" name="Freeform 114"/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84" name="Freeform 115"/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85" name="Group 64"/>
          <p:cNvGrpSpPr/>
          <p:nvPr/>
        </p:nvGrpSpPr>
        <p:grpSpPr>
          <a:xfrm>
            <a:off x="7366509" y="5569656"/>
            <a:ext cx="299688" cy="400024"/>
            <a:chOff x="2487468" y="1943557"/>
            <a:chExt cx="299688" cy="400024"/>
          </a:xfrm>
          <a:solidFill>
            <a:srgbClr val="FFFFFF"/>
          </a:solidFill>
        </p:grpSpPr>
        <p:sp>
          <p:nvSpPr>
            <p:cNvPr id="86" name="Freeform 116"/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87" name="Freeform 117"/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sp>
        <p:nvSpPr>
          <p:cNvPr id="88" name="Freeform 118"/>
          <p:cNvSpPr>
            <a:spLocks noEditPoints="1"/>
          </p:cNvSpPr>
          <p:nvPr/>
        </p:nvSpPr>
        <p:spPr bwMode="auto">
          <a:xfrm>
            <a:off x="2047009" y="2987692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89" name="Rectangle 68"/>
          <p:cNvSpPr/>
          <p:nvPr/>
        </p:nvSpPr>
        <p:spPr>
          <a:xfrm>
            <a:off x="1488862" y="494916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  <p:sp>
        <p:nvSpPr>
          <p:cNvPr id="90" name="Rectangle 69"/>
          <p:cNvSpPr/>
          <p:nvPr/>
        </p:nvSpPr>
        <p:spPr>
          <a:xfrm>
            <a:off x="4027995" y="356489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  <p:sp>
        <p:nvSpPr>
          <p:cNvPr id="91" name="Rectangle 70"/>
          <p:cNvSpPr/>
          <p:nvPr/>
        </p:nvSpPr>
        <p:spPr>
          <a:xfrm>
            <a:off x="4018449" y="494916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  <p:sp>
        <p:nvSpPr>
          <p:cNvPr id="92" name="Rectangle 71"/>
          <p:cNvSpPr/>
          <p:nvPr/>
        </p:nvSpPr>
        <p:spPr>
          <a:xfrm>
            <a:off x="6707794" y="356489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  <p:sp>
        <p:nvSpPr>
          <p:cNvPr id="93" name="Rectangle 72"/>
          <p:cNvSpPr/>
          <p:nvPr/>
        </p:nvSpPr>
        <p:spPr>
          <a:xfrm>
            <a:off x="6698248" y="4949169"/>
            <a:ext cx="1891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rgbClr val="3F3F3F"/>
                </a:solidFill>
                <a:latin typeface="Open Sans"/>
                <a:ea typeface="Roboto Lt" pitchFamily="2" charset="0"/>
              </a:rPr>
              <a:t>Suitable for any business presentation</a:t>
            </a:r>
          </a:p>
        </p:txBody>
      </p:sp>
    </p:spTree>
    <p:extLst>
      <p:ext uri="{BB962C8B-B14F-4D97-AF65-F5344CB8AC3E}">
        <p14:creationId xmlns:p14="http://schemas.microsoft.com/office/powerpoint/2010/main" val="58185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279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2019-08-28T01:59:15Z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