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/>
          <p:cNvSpPr txBox="1">
            <a:spLocks/>
          </p:cNvSpPr>
          <p:nvPr/>
        </p:nvSpPr>
        <p:spPr>
          <a:xfrm>
            <a:off x="637653" y="1368053"/>
            <a:ext cx="10515600" cy="768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F3F3F"/>
                </a:solidFill>
                <a:latin typeface="Poppins"/>
              </a:rPr>
              <a:t>Fishbone</a:t>
            </a:r>
            <a:endParaRPr lang="en-US" dirty="0">
              <a:solidFill>
                <a:srgbClr val="3F3F3F"/>
              </a:solidFill>
              <a:latin typeface="Poppins"/>
            </a:endParaRPr>
          </a:p>
        </p:txBody>
      </p:sp>
      <p:sp>
        <p:nvSpPr>
          <p:cNvPr id="60" name="Right Arrow 3"/>
          <p:cNvSpPr/>
          <p:nvPr/>
        </p:nvSpPr>
        <p:spPr>
          <a:xfrm>
            <a:off x="378991" y="4571627"/>
            <a:ext cx="10926662" cy="736600"/>
          </a:xfrm>
          <a:prstGeom prst="rightArrow">
            <a:avLst/>
          </a:prstGeom>
          <a:solidFill>
            <a:srgbClr val="3F3F3F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749570" y="4739872"/>
            <a:ext cx="11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>
                <a:solidFill>
                  <a:prstClr val="white"/>
                </a:solidFill>
                <a:latin typeface="Open Sans"/>
              </a:rPr>
              <a:t>Inser</a:t>
            </a:r>
            <a:r>
              <a:rPr lang="en-US" b="1" dirty="0">
                <a:solidFill>
                  <a:prstClr val="white"/>
                </a:solidFill>
                <a:latin typeface="Open Sans"/>
              </a:rPr>
              <a:t> Text</a:t>
            </a:r>
            <a:endParaRPr lang="id-ID" b="1" dirty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62" name="Chevron 5"/>
          <p:cNvSpPr/>
          <p:nvPr/>
        </p:nvSpPr>
        <p:spPr>
          <a:xfrm>
            <a:off x="378991" y="2895227"/>
            <a:ext cx="2006600" cy="469900"/>
          </a:xfrm>
          <a:prstGeom prst="chevr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63" name="Chevron 6"/>
          <p:cNvSpPr/>
          <p:nvPr/>
        </p:nvSpPr>
        <p:spPr>
          <a:xfrm>
            <a:off x="378991" y="6499134"/>
            <a:ext cx="2006600" cy="469900"/>
          </a:xfrm>
          <a:prstGeom prst="chevr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64" name="Straight Arrow Connector 6"/>
          <p:cNvCxnSpPr/>
          <p:nvPr/>
        </p:nvCxnSpPr>
        <p:spPr>
          <a:xfrm>
            <a:off x="2404641" y="3151237"/>
            <a:ext cx="1528662" cy="1528662"/>
          </a:xfrm>
          <a:prstGeom prst="straightConnector1">
            <a:avLst/>
          </a:prstGeom>
          <a:noFill/>
          <a:ln w="19050" cap="flat" cmpd="sng" algn="ctr">
            <a:solidFill>
              <a:srgbClr val="3F3F3F">
                <a:lumMod val="60000"/>
                <a:lumOff val="40000"/>
              </a:srgbClr>
            </a:solidFill>
            <a:prstDash val="sysDot"/>
            <a:miter lim="800000"/>
            <a:tailEnd type="triangle"/>
          </a:ln>
          <a:effectLst/>
        </p:spPr>
      </p:cxnSp>
      <p:cxnSp>
        <p:nvCxnSpPr>
          <p:cNvPr id="65" name="Straight Arrow Connector 7"/>
          <p:cNvCxnSpPr/>
          <p:nvPr/>
        </p:nvCxnSpPr>
        <p:spPr>
          <a:xfrm flipH="1">
            <a:off x="2404641" y="5169723"/>
            <a:ext cx="1528662" cy="1528662"/>
          </a:xfrm>
          <a:prstGeom prst="straightConnector1">
            <a:avLst/>
          </a:prstGeom>
          <a:noFill/>
          <a:ln w="19050" cap="flat" cmpd="sng" algn="ctr">
            <a:solidFill>
              <a:srgbClr val="3F3F3F">
                <a:lumMod val="60000"/>
                <a:lumOff val="40000"/>
              </a:srgbClr>
            </a:solidFill>
            <a:prstDash val="sysDot"/>
            <a:miter lim="800000"/>
            <a:headEnd type="triangle"/>
            <a:tailEnd type="none"/>
          </a:ln>
          <a:effectLst/>
        </p:spPr>
      </p:cxnSp>
      <p:sp>
        <p:nvSpPr>
          <p:cNvPr id="66" name="Chevron 15"/>
          <p:cNvSpPr/>
          <p:nvPr/>
        </p:nvSpPr>
        <p:spPr>
          <a:xfrm>
            <a:off x="3501503" y="2895227"/>
            <a:ext cx="2006600" cy="469900"/>
          </a:xfrm>
          <a:prstGeom prst="chevron">
            <a:avLst/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67" name="Chevron 16"/>
          <p:cNvSpPr/>
          <p:nvPr/>
        </p:nvSpPr>
        <p:spPr>
          <a:xfrm>
            <a:off x="3501503" y="6499134"/>
            <a:ext cx="2006600" cy="469900"/>
          </a:xfrm>
          <a:prstGeom prst="chevron">
            <a:avLst/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68" name="Straight Arrow Connector 10"/>
          <p:cNvCxnSpPr/>
          <p:nvPr/>
        </p:nvCxnSpPr>
        <p:spPr>
          <a:xfrm>
            <a:off x="5527153" y="3151237"/>
            <a:ext cx="1528662" cy="1528662"/>
          </a:xfrm>
          <a:prstGeom prst="straightConnector1">
            <a:avLst/>
          </a:prstGeom>
          <a:noFill/>
          <a:ln w="19050" cap="flat" cmpd="sng" algn="ctr">
            <a:solidFill>
              <a:srgbClr val="3F3F3F">
                <a:lumMod val="60000"/>
                <a:lumOff val="40000"/>
              </a:srgbClr>
            </a:solidFill>
            <a:prstDash val="sysDot"/>
            <a:miter lim="800000"/>
            <a:tailEnd type="triangle"/>
          </a:ln>
          <a:effectLst/>
        </p:spPr>
      </p:cxnSp>
      <p:cxnSp>
        <p:nvCxnSpPr>
          <p:cNvPr id="69" name="Straight Arrow Connector 11"/>
          <p:cNvCxnSpPr/>
          <p:nvPr/>
        </p:nvCxnSpPr>
        <p:spPr>
          <a:xfrm flipH="1">
            <a:off x="5527153" y="5169723"/>
            <a:ext cx="1528662" cy="1528662"/>
          </a:xfrm>
          <a:prstGeom prst="straightConnector1">
            <a:avLst/>
          </a:prstGeom>
          <a:noFill/>
          <a:ln w="19050" cap="flat" cmpd="sng" algn="ctr">
            <a:solidFill>
              <a:srgbClr val="3F3F3F">
                <a:lumMod val="60000"/>
                <a:lumOff val="40000"/>
              </a:srgbClr>
            </a:solidFill>
            <a:prstDash val="sysDot"/>
            <a:miter lim="800000"/>
            <a:headEnd type="triangle"/>
            <a:tailEnd type="none"/>
          </a:ln>
          <a:effectLst/>
        </p:spPr>
      </p:cxnSp>
      <p:sp>
        <p:nvSpPr>
          <p:cNvPr id="70" name="Chevron 20"/>
          <p:cNvSpPr/>
          <p:nvPr/>
        </p:nvSpPr>
        <p:spPr>
          <a:xfrm>
            <a:off x="6619353" y="2895227"/>
            <a:ext cx="2006600" cy="469900"/>
          </a:xfrm>
          <a:prstGeom prst="chevron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71" name="Chevron 21"/>
          <p:cNvSpPr/>
          <p:nvPr/>
        </p:nvSpPr>
        <p:spPr>
          <a:xfrm>
            <a:off x="6619353" y="6499134"/>
            <a:ext cx="2006600" cy="469900"/>
          </a:xfrm>
          <a:prstGeom prst="chevron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72" name="Straight Arrow Connector 14"/>
          <p:cNvCxnSpPr/>
          <p:nvPr/>
        </p:nvCxnSpPr>
        <p:spPr>
          <a:xfrm>
            <a:off x="8645003" y="3151237"/>
            <a:ext cx="1528662" cy="1528662"/>
          </a:xfrm>
          <a:prstGeom prst="straightConnector1">
            <a:avLst/>
          </a:prstGeom>
          <a:noFill/>
          <a:ln w="19050" cap="flat" cmpd="sng" algn="ctr">
            <a:solidFill>
              <a:srgbClr val="3F3F3F">
                <a:lumMod val="60000"/>
                <a:lumOff val="40000"/>
              </a:srgbClr>
            </a:solidFill>
            <a:prstDash val="sysDot"/>
            <a:miter lim="800000"/>
            <a:tailEnd type="triangle"/>
          </a:ln>
          <a:effectLst/>
        </p:spPr>
      </p:cxnSp>
      <p:cxnSp>
        <p:nvCxnSpPr>
          <p:cNvPr id="73" name="Straight Arrow Connector 15"/>
          <p:cNvCxnSpPr/>
          <p:nvPr/>
        </p:nvCxnSpPr>
        <p:spPr>
          <a:xfrm flipH="1">
            <a:off x="8645003" y="5169723"/>
            <a:ext cx="1528662" cy="1528662"/>
          </a:xfrm>
          <a:prstGeom prst="straightConnector1">
            <a:avLst/>
          </a:prstGeom>
          <a:noFill/>
          <a:ln w="19050" cap="flat" cmpd="sng" algn="ctr">
            <a:solidFill>
              <a:srgbClr val="3F3F3F">
                <a:lumMod val="60000"/>
                <a:lumOff val="40000"/>
              </a:srgbClr>
            </a:solidFill>
            <a:prstDash val="sysDot"/>
            <a:miter lim="800000"/>
            <a:headEnd type="triangle"/>
            <a:tailEnd type="none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1135056" y="3523768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419831" y="3868741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733900" y="5353851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38886" y="5999210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805065" y="4209469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451943" y="5680550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80" name="Straight Arrow Connector 22"/>
          <p:cNvCxnSpPr/>
          <p:nvPr/>
        </p:nvCxnSpPr>
        <p:spPr>
          <a:xfrm>
            <a:off x="2371659" y="3660402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1" name="Straight Arrow Connector 23"/>
          <p:cNvCxnSpPr/>
          <p:nvPr/>
        </p:nvCxnSpPr>
        <p:spPr>
          <a:xfrm>
            <a:off x="2639396" y="4007240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2" name="Straight Arrow Connector 24"/>
          <p:cNvCxnSpPr/>
          <p:nvPr/>
        </p:nvCxnSpPr>
        <p:spPr>
          <a:xfrm>
            <a:off x="2984531" y="4347968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3" name="Straight Arrow Connector 25"/>
          <p:cNvCxnSpPr/>
          <p:nvPr/>
        </p:nvCxnSpPr>
        <p:spPr>
          <a:xfrm>
            <a:off x="2349859" y="6145317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4" name="Straight Arrow Connector 26"/>
          <p:cNvCxnSpPr/>
          <p:nvPr/>
        </p:nvCxnSpPr>
        <p:spPr>
          <a:xfrm>
            <a:off x="2630820" y="5822693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5" name="Straight Arrow Connector 27"/>
          <p:cNvCxnSpPr/>
          <p:nvPr/>
        </p:nvCxnSpPr>
        <p:spPr>
          <a:xfrm>
            <a:off x="2965481" y="5507114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sp>
        <p:nvSpPr>
          <p:cNvPr id="86" name="TextBox 85"/>
          <p:cNvSpPr txBox="1"/>
          <p:nvPr/>
        </p:nvSpPr>
        <p:spPr>
          <a:xfrm>
            <a:off x="4126926" y="3523768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411701" y="3868741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725770" y="5353851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130756" y="5999210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796935" y="4209469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443813" y="5680550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92" name="Straight Arrow Connector 34"/>
          <p:cNvCxnSpPr/>
          <p:nvPr/>
        </p:nvCxnSpPr>
        <p:spPr>
          <a:xfrm>
            <a:off x="5363529" y="3660402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3" name="Straight Arrow Connector 35"/>
          <p:cNvCxnSpPr/>
          <p:nvPr/>
        </p:nvCxnSpPr>
        <p:spPr>
          <a:xfrm>
            <a:off x="5631266" y="4007240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4" name="Straight Arrow Connector 36"/>
          <p:cNvCxnSpPr/>
          <p:nvPr/>
        </p:nvCxnSpPr>
        <p:spPr>
          <a:xfrm>
            <a:off x="5976401" y="4347968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5" name="Straight Arrow Connector 37"/>
          <p:cNvCxnSpPr/>
          <p:nvPr/>
        </p:nvCxnSpPr>
        <p:spPr>
          <a:xfrm>
            <a:off x="5341729" y="6145317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6" name="Straight Arrow Connector 38"/>
          <p:cNvCxnSpPr/>
          <p:nvPr/>
        </p:nvCxnSpPr>
        <p:spPr>
          <a:xfrm>
            <a:off x="5622690" y="5822693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7" name="Straight Arrow Connector 39"/>
          <p:cNvCxnSpPr/>
          <p:nvPr/>
        </p:nvCxnSpPr>
        <p:spPr>
          <a:xfrm>
            <a:off x="5957351" y="5507114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sp>
        <p:nvSpPr>
          <p:cNvPr id="98" name="TextBox 97"/>
          <p:cNvSpPr txBox="1"/>
          <p:nvPr/>
        </p:nvSpPr>
        <p:spPr>
          <a:xfrm>
            <a:off x="7275133" y="3482107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559908" y="3827080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873977" y="5312190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278963" y="5957549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945142" y="4167808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592020" y="5638889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104" name="Straight Arrow Connector 46"/>
          <p:cNvCxnSpPr/>
          <p:nvPr/>
        </p:nvCxnSpPr>
        <p:spPr>
          <a:xfrm>
            <a:off x="8511736" y="3618741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5" name="Straight Arrow Connector 47"/>
          <p:cNvCxnSpPr/>
          <p:nvPr/>
        </p:nvCxnSpPr>
        <p:spPr>
          <a:xfrm>
            <a:off x="8779473" y="3965579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6" name="Straight Arrow Connector 48"/>
          <p:cNvCxnSpPr/>
          <p:nvPr/>
        </p:nvCxnSpPr>
        <p:spPr>
          <a:xfrm>
            <a:off x="9124608" y="4306307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7" name="Straight Arrow Connector 49"/>
          <p:cNvCxnSpPr/>
          <p:nvPr/>
        </p:nvCxnSpPr>
        <p:spPr>
          <a:xfrm>
            <a:off x="8489936" y="6103656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8" name="Straight Arrow Connector 50"/>
          <p:cNvCxnSpPr/>
          <p:nvPr/>
        </p:nvCxnSpPr>
        <p:spPr>
          <a:xfrm>
            <a:off x="8770897" y="5781032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9" name="Straight Arrow Connector 51"/>
          <p:cNvCxnSpPr/>
          <p:nvPr/>
        </p:nvCxnSpPr>
        <p:spPr>
          <a:xfrm>
            <a:off x="9105558" y="5465453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10" name="TextBox 109"/>
          <p:cNvSpPr txBox="1"/>
          <p:nvPr/>
        </p:nvSpPr>
        <p:spPr>
          <a:xfrm>
            <a:off x="745692" y="2960965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latin typeface="Poppins"/>
              </a:rPr>
              <a:t>Description</a:t>
            </a:r>
            <a:endParaRPr lang="id-ID" sz="1600" b="1" dirty="0">
              <a:solidFill>
                <a:srgbClr val="FFFFFF"/>
              </a:solidFill>
              <a:latin typeface="Poppins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45692" y="6567208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latin typeface="Poppins"/>
              </a:rPr>
              <a:t>Description</a:t>
            </a:r>
            <a:endParaRPr lang="id-ID" sz="1600" b="1" dirty="0">
              <a:solidFill>
                <a:srgbClr val="FFFFFF"/>
              </a:solidFill>
              <a:latin typeface="Poppins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879040" y="2960965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latin typeface="Poppins"/>
              </a:rPr>
              <a:t>Description</a:t>
            </a:r>
            <a:endParaRPr lang="id-ID" sz="1600" b="1" dirty="0">
              <a:solidFill>
                <a:srgbClr val="FFFFFF"/>
              </a:solidFill>
              <a:latin typeface="Poppins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879040" y="6567208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latin typeface="Poppins"/>
              </a:rPr>
              <a:t>Description</a:t>
            </a:r>
            <a:endParaRPr lang="id-ID" sz="1600" b="1" dirty="0">
              <a:solidFill>
                <a:srgbClr val="FFFFFF"/>
              </a:solidFill>
              <a:latin typeface="Poppin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014400" y="2951987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latin typeface="Poppins"/>
              </a:rPr>
              <a:t>Description</a:t>
            </a:r>
            <a:endParaRPr lang="id-ID" sz="1600" b="1" dirty="0">
              <a:solidFill>
                <a:srgbClr val="FFFFFF"/>
              </a:solidFill>
              <a:latin typeface="Poppins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014400" y="6558230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latin typeface="Poppins"/>
              </a:rPr>
              <a:t>Description</a:t>
            </a:r>
            <a:endParaRPr lang="id-ID" sz="1600" b="1" dirty="0">
              <a:solidFill>
                <a:srgbClr val="FFFFFF"/>
              </a:solidFill>
              <a:latin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1781038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299</Words>
  <Application>Microsoft Office PowerPoint</Application>
  <PresentationFormat>自定义</PresentationFormat>
  <Paragraphs>43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2019-08-28T01:58:56Z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