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3"/>
          <p:cNvSpPr txBox="1">
            <a:spLocks/>
          </p:cNvSpPr>
          <p:nvPr/>
        </p:nvSpPr>
        <p:spPr>
          <a:xfrm>
            <a:off x="568029" y="1226828"/>
            <a:ext cx="10515600" cy="768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F3F3F"/>
                </a:solidFill>
                <a:latin typeface="Poppins"/>
              </a:rPr>
              <a:t>Fishbone</a:t>
            </a:r>
            <a:endParaRPr lang="en-US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86" name="Freeform 7"/>
          <p:cNvSpPr/>
          <p:nvPr/>
        </p:nvSpPr>
        <p:spPr>
          <a:xfrm>
            <a:off x="1042465" y="4397745"/>
            <a:ext cx="10263188" cy="1082449"/>
          </a:xfrm>
          <a:custGeom>
            <a:avLst/>
            <a:gdLst>
              <a:gd name="connsiteX0" fmla="*/ 9647238 w 10263188"/>
              <a:gd name="connsiteY0" fmla="*/ 0 h 1082449"/>
              <a:gd name="connsiteX1" fmla="*/ 9901238 w 10263188"/>
              <a:gd name="connsiteY1" fmla="*/ 0 h 1082449"/>
              <a:gd name="connsiteX2" fmla="*/ 10263188 w 10263188"/>
              <a:gd name="connsiteY2" fmla="*/ 540260 h 1082449"/>
              <a:gd name="connsiteX3" fmla="*/ 9901238 w 10263188"/>
              <a:gd name="connsiteY3" fmla="*/ 1082449 h 1082449"/>
              <a:gd name="connsiteX4" fmla="*/ 9647238 w 10263188"/>
              <a:gd name="connsiteY4" fmla="*/ 1082449 h 1082449"/>
              <a:gd name="connsiteX5" fmla="*/ 9880787 w 10263188"/>
              <a:gd name="connsiteY5" fmla="*/ 729910 h 1082449"/>
              <a:gd name="connsiteX6" fmla="*/ 0 w 10263188"/>
              <a:gd name="connsiteY6" fmla="*/ 729910 h 1082449"/>
              <a:gd name="connsiteX7" fmla="*/ 0 w 10263188"/>
              <a:gd name="connsiteY7" fmla="*/ 636735 h 1082449"/>
              <a:gd name="connsiteX8" fmla="*/ 0 w 10263188"/>
              <a:gd name="connsiteY8" fmla="*/ 445714 h 1082449"/>
              <a:gd name="connsiteX9" fmla="*/ 0 w 10263188"/>
              <a:gd name="connsiteY9" fmla="*/ 352538 h 1082449"/>
              <a:gd name="connsiteX10" fmla="*/ 9880786 w 10263188"/>
              <a:gd name="connsiteY10" fmla="*/ 352538 h 108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63188" h="1082449">
                <a:moveTo>
                  <a:pt x="9647238" y="0"/>
                </a:moveTo>
                <a:lnTo>
                  <a:pt x="9901238" y="0"/>
                </a:lnTo>
                <a:lnTo>
                  <a:pt x="10263188" y="540260"/>
                </a:lnTo>
                <a:lnTo>
                  <a:pt x="9901238" y="1082449"/>
                </a:lnTo>
                <a:lnTo>
                  <a:pt x="9647238" y="1082449"/>
                </a:lnTo>
                <a:lnTo>
                  <a:pt x="9880787" y="729910"/>
                </a:lnTo>
                <a:lnTo>
                  <a:pt x="0" y="729910"/>
                </a:lnTo>
                <a:lnTo>
                  <a:pt x="0" y="636735"/>
                </a:lnTo>
                <a:lnTo>
                  <a:pt x="0" y="445714"/>
                </a:lnTo>
                <a:lnTo>
                  <a:pt x="0" y="352538"/>
                </a:lnTo>
                <a:lnTo>
                  <a:pt x="9880786" y="352538"/>
                </a:ln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cxnSp>
        <p:nvCxnSpPr>
          <p:cNvPr id="87" name="Straight Arrow Connector 5"/>
          <p:cNvCxnSpPr/>
          <p:nvPr/>
        </p:nvCxnSpPr>
        <p:spPr>
          <a:xfrm>
            <a:off x="1711427" y="3333973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2980B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8" name="Straight Arrow Connector 6"/>
          <p:cNvCxnSpPr/>
          <p:nvPr/>
        </p:nvCxnSpPr>
        <p:spPr>
          <a:xfrm>
            <a:off x="4151772" y="3333973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9BBB5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9" name="Straight Arrow Connector 7"/>
          <p:cNvCxnSpPr/>
          <p:nvPr/>
        </p:nvCxnSpPr>
        <p:spPr>
          <a:xfrm>
            <a:off x="6590773" y="3333973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F39C1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89"/>
          <p:cNvSpPr txBox="1"/>
          <p:nvPr/>
        </p:nvSpPr>
        <p:spPr>
          <a:xfrm>
            <a:off x="146774" y="3560343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5349" y="3905316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16758" y="4246044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93" name="Straight Arrow Connector 11"/>
          <p:cNvCxnSpPr/>
          <p:nvPr/>
        </p:nvCxnSpPr>
        <p:spPr>
          <a:xfrm>
            <a:off x="1383377" y="3696977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4" name="Straight Arrow Connector 12"/>
          <p:cNvCxnSpPr/>
          <p:nvPr/>
        </p:nvCxnSpPr>
        <p:spPr>
          <a:xfrm>
            <a:off x="1574914" y="4043815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5" name="Straight Arrow Connector 13"/>
          <p:cNvCxnSpPr/>
          <p:nvPr/>
        </p:nvCxnSpPr>
        <p:spPr>
          <a:xfrm>
            <a:off x="1796224" y="438454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2534238" y="352521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742813" y="387019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04222" y="421091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99" name="Straight Arrow Connector 17"/>
          <p:cNvCxnSpPr/>
          <p:nvPr/>
        </p:nvCxnSpPr>
        <p:spPr>
          <a:xfrm>
            <a:off x="3770841" y="3661852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0" name="Straight Arrow Connector 18"/>
          <p:cNvCxnSpPr/>
          <p:nvPr/>
        </p:nvCxnSpPr>
        <p:spPr>
          <a:xfrm>
            <a:off x="3962378" y="4008690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1" name="Straight Arrow Connector 19"/>
          <p:cNvCxnSpPr/>
          <p:nvPr/>
        </p:nvCxnSpPr>
        <p:spPr>
          <a:xfrm>
            <a:off x="4183688" y="4349418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4987117" y="349505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195692" y="3840024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457101" y="4180752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05" name="Straight Arrow Connector 23"/>
          <p:cNvCxnSpPr/>
          <p:nvPr/>
        </p:nvCxnSpPr>
        <p:spPr>
          <a:xfrm>
            <a:off x="6223720" y="3631685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6" name="Straight Arrow Connector 24"/>
          <p:cNvCxnSpPr/>
          <p:nvPr/>
        </p:nvCxnSpPr>
        <p:spPr>
          <a:xfrm>
            <a:off x="6415257" y="397852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7" name="Straight Arrow Connector 25"/>
          <p:cNvCxnSpPr/>
          <p:nvPr/>
        </p:nvCxnSpPr>
        <p:spPr>
          <a:xfrm>
            <a:off x="6636567" y="4319251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8" name="Straight Arrow Connector 26"/>
          <p:cNvCxnSpPr/>
          <p:nvPr/>
        </p:nvCxnSpPr>
        <p:spPr>
          <a:xfrm>
            <a:off x="8990696" y="3329121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C0392B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9" name="TextBox 108"/>
          <p:cNvSpPr txBox="1"/>
          <p:nvPr/>
        </p:nvSpPr>
        <p:spPr>
          <a:xfrm>
            <a:off x="7450540" y="349019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95615" y="3835172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857024" y="417590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12" name="Straight Arrow Connector 30"/>
          <p:cNvCxnSpPr/>
          <p:nvPr/>
        </p:nvCxnSpPr>
        <p:spPr>
          <a:xfrm>
            <a:off x="8623643" y="3626833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13" name="Straight Arrow Connector 31"/>
          <p:cNvCxnSpPr/>
          <p:nvPr/>
        </p:nvCxnSpPr>
        <p:spPr>
          <a:xfrm>
            <a:off x="8815180" y="3973671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14" name="Straight Arrow Connector 32"/>
          <p:cNvCxnSpPr/>
          <p:nvPr/>
        </p:nvCxnSpPr>
        <p:spPr>
          <a:xfrm>
            <a:off x="9036490" y="4314399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5" name="TextBox 114"/>
          <p:cNvSpPr txBox="1"/>
          <p:nvPr/>
        </p:nvSpPr>
        <p:spPr>
          <a:xfrm>
            <a:off x="9718950" y="4741352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solidFill>
                  <a:prstClr val="white"/>
                </a:solidFill>
                <a:latin typeface="Open Sans"/>
              </a:rPr>
              <a:t>Inser</a:t>
            </a:r>
            <a:r>
              <a:rPr lang="en-US" b="1" dirty="0">
                <a:solidFill>
                  <a:prstClr val="white"/>
                </a:solidFill>
                <a:latin typeface="Open Sans"/>
              </a:rPr>
              <a:t> Text</a:t>
            </a:r>
            <a:endParaRPr lang="id-ID" b="1" dirty="0">
              <a:solidFill>
                <a:prstClr val="white"/>
              </a:solidFill>
              <a:latin typeface="Open Sans"/>
            </a:endParaRPr>
          </a:p>
        </p:txBody>
      </p:sp>
      <p:cxnSp>
        <p:nvCxnSpPr>
          <p:cNvPr id="116" name="Straight Arrow Connector 34"/>
          <p:cNvCxnSpPr/>
          <p:nvPr/>
        </p:nvCxnSpPr>
        <p:spPr>
          <a:xfrm rot="10800000" flipH="1">
            <a:off x="1746352" y="5155658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2980B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7" name="Straight Arrow Connector 35"/>
          <p:cNvCxnSpPr/>
          <p:nvPr/>
        </p:nvCxnSpPr>
        <p:spPr>
          <a:xfrm rot="10800000" flipH="1">
            <a:off x="4186697" y="5155658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9BBB5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8" name="Straight Arrow Connector 36"/>
          <p:cNvCxnSpPr/>
          <p:nvPr/>
        </p:nvCxnSpPr>
        <p:spPr>
          <a:xfrm rot="10800000" flipH="1">
            <a:off x="6625698" y="5155658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F39C1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9" name="TextBox 118"/>
          <p:cNvSpPr txBox="1"/>
          <p:nvPr/>
        </p:nvSpPr>
        <p:spPr>
          <a:xfrm flipH="1">
            <a:off x="181699" y="6011427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20" name="TextBox 119"/>
          <p:cNvSpPr txBox="1"/>
          <p:nvPr/>
        </p:nvSpPr>
        <p:spPr>
          <a:xfrm flipH="1">
            <a:off x="390274" y="5666454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21" name="TextBox 120"/>
          <p:cNvSpPr txBox="1"/>
          <p:nvPr/>
        </p:nvSpPr>
        <p:spPr>
          <a:xfrm flipH="1">
            <a:off x="651683" y="5325726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22" name="Straight Arrow Connector 40"/>
          <p:cNvCxnSpPr/>
          <p:nvPr/>
        </p:nvCxnSpPr>
        <p:spPr>
          <a:xfrm rot="10800000" flipH="1">
            <a:off x="1418302" y="6151792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3" name="Straight Arrow Connector 41"/>
          <p:cNvCxnSpPr/>
          <p:nvPr/>
        </p:nvCxnSpPr>
        <p:spPr>
          <a:xfrm rot="10800000" flipH="1">
            <a:off x="1609839" y="5804954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4" name="Straight Arrow Connector 42"/>
          <p:cNvCxnSpPr/>
          <p:nvPr/>
        </p:nvCxnSpPr>
        <p:spPr>
          <a:xfrm rot="10800000" flipH="1">
            <a:off x="1831149" y="5464226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25" name="TextBox 124"/>
          <p:cNvSpPr txBox="1"/>
          <p:nvPr/>
        </p:nvSpPr>
        <p:spPr>
          <a:xfrm flipH="1">
            <a:off x="2569163" y="6046552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26" name="TextBox 125"/>
          <p:cNvSpPr txBox="1"/>
          <p:nvPr/>
        </p:nvSpPr>
        <p:spPr>
          <a:xfrm flipH="1">
            <a:off x="2777738" y="570157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3039147" y="536085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28" name="Straight Arrow Connector 46"/>
          <p:cNvCxnSpPr/>
          <p:nvPr/>
        </p:nvCxnSpPr>
        <p:spPr>
          <a:xfrm rot="10800000" flipH="1">
            <a:off x="3805766" y="6186917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9" name="Straight Arrow Connector 47"/>
          <p:cNvCxnSpPr/>
          <p:nvPr/>
        </p:nvCxnSpPr>
        <p:spPr>
          <a:xfrm rot="10800000" flipH="1">
            <a:off x="3997303" y="5840079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0" name="Straight Arrow Connector 48"/>
          <p:cNvCxnSpPr/>
          <p:nvPr/>
        </p:nvCxnSpPr>
        <p:spPr>
          <a:xfrm rot="10800000" flipH="1">
            <a:off x="4218613" y="5499351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31" name="TextBox 130"/>
          <p:cNvSpPr txBox="1"/>
          <p:nvPr/>
        </p:nvSpPr>
        <p:spPr>
          <a:xfrm flipH="1">
            <a:off x="5022042" y="6076719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2" name="TextBox 131"/>
          <p:cNvSpPr txBox="1"/>
          <p:nvPr/>
        </p:nvSpPr>
        <p:spPr>
          <a:xfrm flipH="1">
            <a:off x="5230617" y="5731746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3" name="TextBox 132"/>
          <p:cNvSpPr txBox="1"/>
          <p:nvPr/>
        </p:nvSpPr>
        <p:spPr>
          <a:xfrm flipH="1">
            <a:off x="5492026" y="539101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34" name="Straight Arrow Connector 52"/>
          <p:cNvCxnSpPr/>
          <p:nvPr/>
        </p:nvCxnSpPr>
        <p:spPr>
          <a:xfrm rot="10800000" flipH="1">
            <a:off x="6258645" y="6217084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5" name="Straight Arrow Connector 53"/>
          <p:cNvCxnSpPr/>
          <p:nvPr/>
        </p:nvCxnSpPr>
        <p:spPr>
          <a:xfrm rot="10800000" flipH="1">
            <a:off x="6450182" y="5870246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6" name="Straight Arrow Connector 54"/>
          <p:cNvCxnSpPr/>
          <p:nvPr/>
        </p:nvCxnSpPr>
        <p:spPr>
          <a:xfrm rot="10800000" flipH="1">
            <a:off x="6671492" y="5529518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7" name="Straight Arrow Connector 55"/>
          <p:cNvCxnSpPr/>
          <p:nvPr/>
        </p:nvCxnSpPr>
        <p:spPr>
          <a:xfrm rot="10800000" flipH="1">
            <a:off x="9025621" y="5160510"/>
            <a:ext cx="811825" cy="1359138"/>
          </a:xfrm>
          <a:prstGeom prst="straightConnector1">
            <a:avLst/>
          </a:prstGeom>
          <a:noFill/>
          <a:ln w="25400" cap="flat" cmpd="sng" algn="ctr">
            <a:solidFill>
              <a:srgbClr val="C0392B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8" name="TextBox 137"/>
          <p:cNvSpPr txBox="1"/>
          <p:nvPr/>
        </p:nvSpPr>
        <p:spPr>
          <a:xfrm flipH="1">
            <a:off x="7485465" y="6081571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9" name="TextBox 138"/>
          <p:cNvSpPr txBox="1"/>
          <p:nvPr/>
        </p:nvSpPr>
        <p:spPr>
          <a:xfrm flipH="1">
            <a:off x="7630540" y="5736598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40" name="TextBox 139"/>
          <p:cNvSpPr txBox="1"/>
          <p:nvPr/>
        </p:nvSpPr>
        <p:spPr>
          <a:xfrm flipH="1">
            <a:off x="7891949" y="539587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3F3F3F"/>
                </a:solidFill>
                <a:latin typeface="Open Sans"/>
              </a:rPr>
              <a:t>Insert text here</a:t>
            </a:r>
            <a:endParaRPr lang="id-ID" sz="1200" dirty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41" name="Straight Arrow Connector 59"/>
          <p:cNvCxnSpPr/>
          <p:nvPr/>
        </p:nvCxnSpPr>
        <p:spPr>
          <a:xfrm rot="10800000" flipH="1">
            <a:off x="8658568" y="6221936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42" name="Straight Arrow Connector 60"/>
          <p:cNvCxnSpPr/>
          <p:nvPr/>
        </p:nvCxnSpPr>
        <p:spPr>
          <a:xfrm rot="10800000" flipH="1">
            <a:off x="8850105" y="5875098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43" name="Straight Arrow Connector 61"/>
          <p:cNvCxnSpPr/>
          <p:nvPr/>
        </p:nvCxnSpPr>
        <p:spPr>
          <a:xfrm rot="10800000" flipH="1">
            <a:off x="9071415" y="5534370"/>
            <a:ext cx="406981" cy="0"/>
          </a:xfrm>
          <a:prstGeom prst="straightConnector1">
            <a:avLst/>
          </a:prstGeom>
          <a:noFill/>
          <a:ln w="12700" cap="flat" cmpd="sng" algn="ctr">
            <a:solidFill>
              <a:srgbClr val="3F3F3F">
                <a:lumMod val="60000"/>
                <a:lumOff val="40000"/>
              </a:srgbClr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44" name="Oval 62"/>
          <p:cNvSpPr/>
          <p:nvPr/>
        </p:nvSpPr>
        <p:spPr>
          <a:xfrm>
            <a:off x="1319317" y="2807969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5" name="Oval 63"/>
          <p:cNvSpPr/>
          <p:nvPr/>
        </p:nvSpPr>
        <p:spPr>
          <a:xfrm>
            <a:off x="3810709" y="2807969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6" name="Oval 64"/>
          <p:cNvSpPr/>
          <p:nvPr/>
        </p:nvSpPr>
        <p:spPr>
          <a:xfrm>
            <a:off x="6201271" y="2807969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7" name="Oval 65"/>
          <p:cNvSpPr/>
          <p:nvPr/>
        </p:nvSpPr>
        <p:spPr>
          <a:xfrm>
            <a:off x="8611904" y="2807969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C0392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8" name="Oval 66"/>
          <p:cNvSpPr/>
          <p:nvPr/>
        </p:nvSpPr>
        <p:spPr>
          <a:xfrm>
            <a:off x="1252642" y="6435524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9" name="Oval 67"/>
          <p:cNvSpPr/>
          <p:nvPr/>
        </p:nvSpPr>
        <p:spPr>
          <a:xfrm>
            <a:off x="3744034" y="6435524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0" name="Oval 68"/>
          <p:cNvSpPr/>
          <p:nvPr/>
        </p:nvSpPr>
        <p:spPr>
          <a:xfrm>
            <a:off x="6134596" y="6435524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1" name="Oval 69"/>
          <p:cNvSpPr/>
          <p:nvPr/>
        </p:nvSpPr>
        <p:spPr>
          <a:xfrm>
            <a:off x="8545229" y="6435524"/>
            <a:ext cx="550859" cy="550859"/>
          </a:xfrm>
          <a:prstGeom prst="ellipse">
            <a:avLst/>
          </a:prstGeom>
          <a:noFill/>
          <a:ln w="31750" cap="flat" cmpd="sng" algn="ctr">
            <a:solidFill>
              <a:srgbClr val="C0392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123373" y="2507907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1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056698" y="699571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1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672582" y="2507907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2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605907" y="6995710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2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55194" y="2507907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3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988519" y="6995710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3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465769" y="2507907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4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399094" y="6995710"/>
            <a:ext cx="880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srgbClr val="3F3F3F"/>
                </a:solidFill>
                <a:latin typeface="Poppins"/>
              </a:rPr>
              <a:t>Content </a:t>
            </a:r>
            <a:r>
              <a:rPr lang="en-US" sz="1200" b="1" dirty="0">
                <a:solidFill>
                  <a:srgbClr val="3F3F3F"/>
                </a:solidFill>
                <a:latin typeface="Poppins"/>
              </a:rPr>
              <a:t>4</a:t>
            </a:r>
            <a:endParaRPr lang="id-ID" sz="1200" b="1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60" name="Freeform 313"/>
          <p:cNvSpPr>
            <a:spLocks noEditPoints="1"/>
          </p:cNvSpPr>
          <p:nvPr/>
        </p:nvSpPr>
        <p:spPr bwMode="auto">
          <a:xfrm>
            <a:off x="1459662" y="2940568"/>
            <a:ext cx="270169" cy="299992"/>
          </a:xfrm>
          <a:custGeom>
            <a:avLst/>
            <a:gdLst>
              <a:gd name="T0" fmla="*/ 39 w 65"/>
              <a:gd name="T1" fmla="*/ 31 h 70"/>
              <a:gd name="T2" fmla="*/ 11 w 65"/>
              <a:gd name="T3" fmla="*/ 30 h 70"/>
              <a:gd name="T4" fmla="*/ 39 w 65"/>
              <a:gd name="T5" fmla="*/ 29 h 70"/>
              <a:gd name="T6" fmla="*/ 12 w 65"/>
              <a:gd name="T7" fmla="*/ 24 h 70"/>
              <a:gd name="T8" fmla="*/ 40 w 65"/>
              <a:gd name="T9" fmla="*/ 23 h 70"/>
              <a:gd name="T10" fmla="*/ 12 w 65"/>
              <a:gd name="T11" fmla="*/ 22 h 70"/>
              <a:gd name="T12" fmla="*/ 12 w 65"/>
              <a:gd name="T13" fmla="*/ 24 h 70"/>
              <a:gd name="T14" fmla="*/ 48 w 65"/>
              <a:gd name="T15" fmla="*/ 70 h 70"/>
              <a:gd name="T16" fmla="*/ 44 w 65"/>
              <a:gd name="T17" fmla="*/ 70 h 70"/>
              <a:gd name="T18" fmla="*/ 0 w 65"/>
              <a:gd name="T19" fmla="*/ 63 h 70"/>
              <a:gd name="T20" fmla="*/ 6 w 65"/>
              <a:gd name="T21" fmla="*/ 4 h 70"/>
              <a:gd name="T22" fmla="*/ 17 w 65"/>
              <a:gd name="T23" fmla="*/ 0 h 70"/>
              <a:gd name="T24" fmla="*/ 37 w 65"/>
              <a:gd name="T25" fmla="*/ 4 h 70"/>
              <a:gd name="T26" fmla="*/ 51 w 65"/>
              <a:gd name="T27" fmla="*/ 10 h 70"/>
              <a:gd name="T28" fmla="*/ 65 w 65"/>
              <a:gd name="T29" fmla="*/ 53 h 70"/>
              <a:gd name="T30" fmla="*/ 17 w 65"/>
              <a:gd name="T31" fmla="*/ 8 h 70"/>
              <a:gd name="T32" fmla="*/ 35 w 65"/>
              <a:gd name="T33" fmla="*/ 7 h 70"/>
              <a:gd name="T34" fmla="*/ 34 w 65"/>
              <a:gd name="T35" fmla="*/ 2 h 70"/>
              <a:gd name="T36" fmla="*/ 16 w 65"/>
              <a:gd name="T37" fmla="*/ 4 h 70"/>
              <a:gd name="T38" fmla="*/ 40 w 65"/>
              <a:gd name="T39" fmla="*/ 68 h 70"/>
              <a:gd name="T40" fmla="*/ 6 w 65"/>
              <a:gd name="T41" fmla="*/ 64 h 70"/>
              <a:gd name="T42" fmla="*/ 5 w 65"/>
              <a:gd name="T43" fmla="*/ 14 h 70"/>
              <a:gd name="T44" fmla="*/ 45 w 65"/>
              <a:gd name="T45" fmla="*/ 13 h 70"/>
              <a:gd name="T46" fmla="*/ 46 w 65"/>
              <a:gd name="T47" fmla="*/ 36 h 70"/>
              <a:gd name="T48" fmla="*/ 49 w 65"/>
              <a:gd name="T49" fmla="*/ 36 h 70"/>
              <a:gd name="T50" fmla="*/ 45 w 65"/>
              <a:gd name="T51" fmla="*/ 6 h 70"/>
              <a:gd name="T52" fmla="*/ 37 w 65"/>
              <a:gd name="T53" fmla="*/ 7 h 70"/>
              <a:gd name="T54" fmla="*/ 17 w 65"/>
              <a:gd name="T55" fmla="*/ 10 h 70"/>
              <a:gd name="T56" fmla="*/ 14 w 65"/>
              <a:gd name="T57" fmla="*/ 6 h 70"/>
              <a:gd name="T58" fmla="*/ 2 w 65"/>
              <a:gd name="T59" fmla="*/ 10 h 70"/>
              <a:gd name="T60" fmla="*/ 6 w 65"/>
              <a:gd name="T61" fmla="*/ 68 h 70"/>
              <a:gd name="T62" fmla="*/ 40 w 65"/>
              <a:gd name="T63" fmla="*/ 38 h 70"/>
              <a:gd name="T64" fmla="*/ 39 w 65"/>
              <a:gd name="T65" fmla="*/ 39 h 70"/>
              <a:gd name="T66" fmla="*/ 44 w 65"/>
              <a:gd name="T67" fmla="*/ 37 h 70"/>
              <a:gd name="T68" fmla="*/ 7 w 65"/>
              <a:gd name="T69" fmla="*/ 15 h 70"/>
              <a:gd name="T70" fmla="*/ 34 w 65"/>
              <a:gd name="T71" fmla="*/ 62 h 70"/>
              <a:gd name="T72" fmla="*/ 12 w 65"/>
              <a:gd name="T73" fmla="*/ 54 h 70"/>
              <a:gd name="T74" fmla="*/ 12 w 65"/>
              <a:gd name="T75" fmla="*/ 52 h 70"/>
              <a:gd name="T76" fmla="*/ 31 w 65"/>
              <a:gd name="T77" fmla="*/ 53 h 70"/>
              <a:gd name="T78" fmla="*/ 12 w 65"/>
              <a:gd name="T79" fmla="*/ 47 h 70"/>
              <a:gd name="T80" fmla="*/ 12 w 65"/>
              <a:gd name="T81" fmla="*/ 45 h 70"/>
              <a:gd name="T82" fmla="*/ 39 w 65"/>
              <a:gd name="T83" fmla="*/ 39 h 70"/>
              <a:gd name="T84" fmla="*/ 11 w 65"/>
              <a:gd name="T85" fmla="*/ 38 h 70"/>
              <a:gd name="T86" fmla="*/ 39 w 65"/>
              <a:gd name="T87" fmla="*/ 37 h 70"/>
              <a:gd name="T88" fmla="*/ 63 w 65"/>
              <a:gd name="T89" fmla="*/ 53 h 70"/>
              <a:gd name="T90" fmla="*/ 33 w 65"/>
              <a:gd name="T91" fmla="*/ 53 h 70"/>
              <a:gd name="T92" fmla="*/ 63 w 65"/>
              <a:gd name="T93" fmla="*/ 53 h 70"/>
              <a:gd name="T94" fmla="*/ 46 w 65"/>
              <a:gd name="T95" fmla="*/ 57 h 70"/>
              <a:gd name="T96" fmla="*/ 39 w 65"/>
              <a:gd name="T97" fmla="*/ 52 h 70"/>
              <a:gd name="T98" fmla="*/ 45 w 65"/>
              <a:gd name="T99" fmla="*/ 59 h 70"/>
              <a:gd name="T100" fmla="*/ 47 w 65"/>
              <a:gd name="T101" fmla="*/ 59 h 70"/>
              <a:gd name="T102" fmla="*/ 58 w 65"/>
              <a:gd name="T103" fmla="*/ 4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5" h="70">
                <a:moveTo>
                  <a:pt x="40" y="30"/>
                </a:moveTo>
                <a:cubicBezTo>
                  <a:pt x="40" y="31"/>
                  <a:pt x="40" y="31"/>
                  <a:pt x="39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1" y="31"/>
                  <a:pt x="11" y="30"/>
                </a:cubicBezTo>
                <a:cubicBezTo>
                  <a:pt x="11" y="30"/>
                  <a:pt x="12" y="29"/>
                  <a:pt x="1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0" y="29"/>
                  <a:pt x="40" y="30"/>
                  <a:pt x="40" y="30"/>
                </a:cubicBezTo>
                <a:close/>
                <a:moveTo>
                  <a:pt x="12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0" y="23"/>
                  <a:pt x="40" y="23"/>
                </a:cubicBezTo>
                <a:cubicBezTo>
                  <a:pt x="40" y="22"/>
                  <a:pt x="40" y="22"/>
                  <a:pt x="39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1" y="22"/>
                  <a:pt x="11" y="23"/>
                </a:cubicBezTo>
                <a:cubicBezTo>
                  <a:pt x="11" y="23"/>
                  <a:pt x="12" y="24"/>
                  <a:pt x="12" y="24"/>
                </a:cubicBezTo>
                <a:close/>
                <a:moveTo>
                  <a:pt x="65" y="53"/>
                </a:moveTo>
                <a:cubicBezTo>
                  <a:pt x="65" y="63"/>
                  <a:pt x="58" y="70"/>
                  <a:pt x="48" y="70"/>
                </a:cubicBezTo>
                <a:cubicBezTo>
                  <a:pt x="47" y="70"/>
                  <a:pt x="46" y="70"/>
                  <a:pt x="44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0"/>
                  <a:pt x="0" y="67"/>
                  <a:pt x="0" y="6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3" y="4"/>
                  <a:pt x="6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5" y="0"/>
                  <a:pt x="17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7" y="2"/>
                  <a:pt x="37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8" y="4"/>
                  <a:pt x="51" y="7"/>
                  <a:pt x="51" y="10"/>
                </a:cubicBezTo>
                <a:cubicBezTo>
                  <a:pt x="51" y="36"/>
                  <a:pt x="51" y="36"/>
                  <a:pt x="51" y="36"/>
                </a:cubicBezTo>
                <a:cubicBezTo>
                  <a:pt x="59" y="38"/>
                  <a:pt x="65" y="45"/>
                  <a:pt x="65" y="53"/>
                </a:cubicBezTo>
                <a:close/>
                <a:moveTo>
                  <a:pt x="16" y="7"/>
                </a:moveTo>
                <a:cubicBezTo>
                  <a:pt x="16" y="8"/>
                  <a:pt x="17" y="8"/>
                  <a:pt x="17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5" y="8"/>
                  <a:pt x="35" y="7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3"/>
                  <a:pt x="34" y="2"/>
                  <a:pt x="34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3"/>
                  <a:pt x="16" y="4"/>
                </a:cubicBezTo>
                <a:lnTo>
                  <a:pt x="16" y="7"/>
                </a:lnTo>
                <a:close/>
                <a:moveTo>
                  <a:pt x="40" y="68"/>
                </a:moveTo>
                <a:cubicBezTo>
                  <a:pt x="38" y="67"/>
                  <a:pt x="37" y="66"/>
                  <a:pt x="35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5" y="64"/>
                  <a:pt x="5" y="63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6" y="13"/>
                  <a:pt x="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6" y="13"/>
                  <a:pt x="46" y="14"/>
                </a:cubicBezTo>
                <a:cubicBezTo>
                  <a:pt x="46" y="36"/>
                  <a:pt x="46" y="36"/>
                  <a:pt x="46" y="36"/>
                </a:cubicBezTo>
                <a:cubicBezTo>
                  <a:pt x="47" y="36"/>
                  <a:pt x="47" y="36"/>
                  <a:pt x="48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8"/>
                  <a:pt x="47" y="6"/>
                  <a:pt x="45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9"/>
                  <a:pt x="35" y="10"/>
                  <a:pt x="34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5" y="10"/>
                  <a:pt x="14" y="9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6" y="6"/>
                  <a:pt x="6" y="6"/>
                  <a:pt x="6" y="6"/>
                </a:cubicBezTo>
                <a:cubicBezTo>
                  <a:pt x="4" y="6"/>
                  <a:pt x="2" y="8"/>
                  <a:pt x="2" y="10"/>
                </a:cubicBezTo>
                <a:cubicBezTo>
                  <a:pt x="2" y="63"/>
                  <a:pt x="2" y="63"/>
                  <a:pt x="2" y="63"/>
                </a:cubicBezTo>
                <a:cubicBezTo>
                  <a:pt x="2" y="66"/>
                  <a:pt x="4" y="68"/>
                  <a:pt x="6" y="68"/>
                </a:cubicBezTo>
                <a:lnTo>
                  <a:pt x="40" y="68"/>
                </a:lnTo>
                <a:close/>
                <a:moveTo>
                  <a:pt x="40" y="38"/>
                </a:moveTo>
                <a:cubicBezTo>
                  <a:pt x="40" y="38"/>
                  <a:pt x="40" y="38"/>
                  <a:pt x="40" y="38"/>
                </a:cubicBezTo>
                <a:cubicBezTo>
                  <a:pt x="40" y="39"/>
                  <a:pt x="40" y="39"/>
                  <a:pt x="39" y="39"/>
                </a:cubicBezTo>
                <a:cubicBezTo>
                  <a:pt x="41" y="38"/>
                  <a:pt x="42" y="37"/>
                  <a:pt x="44" y="37"/>
                </a:cubicBezTo>
                <a:cubicBezTo>
                  <a:pt x="44" y="37"/>
                  <a:pt x="44" y="37"/>
                  <a:pt x="44" y="37"/>
                </a:cubicBezTo>
                <a:cubicBezTo>
                  <a:pt x="44" y="15"/>
                  <a:pt x="44" y="15"/>
                  <a:pt x="44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62"/>
                  <a:pt x="7" y="62"/>
                  <a:pt x="7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32" y="60"/>
                  <a:pt x="32" y="57"/>
                  <a:pt x="31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4"/>
                  <a:pt x="11" y="54"/>
                  <a:pt x="11" y="53"/>
                </a:cubicBezTo>
                <a:cubicBezTo>
                  <a:pt x="11" y="53"/>
                  <a:pt x="12" y="52"/>
                  <a:pt x="12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31" y="53"/>
                  <a:pt x="31" y="53"/>
                  <a:pt x="31" y="53"/>
                </a:cubicBezTo>
                <a:cubicBezTo>
                  <a:pt x="31" y="51"/>
                  <a:pt x="32" y="49"/>
                  <a:pt x="33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1" y="46"/>
                  <a:pt x="11" y="46"/>
                </a:cubicBezTo>
                <a:cubicBezTo>
                  <a:pt x="11" y="45"/>
                  <a:pt x="12" y="45"/>
                  <a:pt x="12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5" y="42"/>
                  <a:pt x="37" y="40"/>
                  <a:pt x="39" y="39"/>
                </a:cubicBezTo>
                <a:cubicBezTo>
                  <a:pt x="12" y="39"/>
                  <a:pt x="12" y="39"/>
                  <a:pt x="12" y="39"/>
                </a:cubicBezTo>
                <a:cubicBezTo>
                  <a:pt x="12" y="39"/>
                  <a:pt x="11" y="39"/>
                  <a:pt x="11" y="38"/>
                </a:cubicBezTo>
                <a:cubicBezTo>
                  <a:pt x="11" y="37"/>
                  <a:pt x="12" y="37"/>
                  <a:pt x="12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0" y="37"/>
                  <a:pt x="40" y="37"/>
                  <a:pt x="40" y="38"/>
                </a:cubicBezTo>
                <a:close/>
                <a:moveTo>
                  <a:pt x="63" y="53"/>
                </a:moveTo>
                <a:cubicBezTo>
                  <a:pt x="63" y="45"/>
                  <a:pt x="57" y="38"/>
                  <a:pt x="48" y="38"/>
                </a:cubicBezTo>
                <a:cubicBezTo>
                  <a:pt x="40" y="38"/>
                  <a:pt x="33" y="45"/>
                  <a:pt x="33" y="53"/>
                </a:cubicBezTo>
                <a:cubicBezTo>
                  <a:pt x="33" y="61"/>
                  <a:pt x="40" y="68"/>
                  <a:pt x="48" y="68"/>
                </a:cubicBezTo>
                <a:cubicBezTo>
                  <a:pt x="57" y="68"/>
                  <a:pt x="63" y="61"/>
                  <a:pt x="63" y="53"/>
                </a:cubicBezTo>
                <a:close/>
                <a:moveTo>
                  <a:pt x="56" y="48"/>
                </a:moveTo>
                <a:cubicBezTo>
                  <a:pt x="46" y="57"/>
                  <a:pt x="46" y="57"/>
                  <a:pt x="46" y="57"/>
                </a:cubicBezTo>
                <a:cubicBezTo>
                  <a:pt x="41" y="52"/>
                  <a:pt x="41" y="52"/>
                  <a:pt x="41" y="52"/>
                </a:cubicBezTo>
                <a:cubicBezTo>
                  <a:pt x="40" y="52"/>
                  <a:pt x="40" y="52"/>
                  <a:pt x="39" y="52"/>
                </a:cubicBezTo>
                <a:cubicBezTo>
                  <a:pt x="39" y="53"/>
                  <a:pt x="39" y="53"/>
                  <a:pt x="39" y="54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6" y="59"/>
                  <a:pt x="46" y="59"/>
                </a:cubicBezTo>
                <a:cubicBezTo>
                  <a:pt x="46" y="59"/>
                  <a:pt x="46" y="59"/>
                  <a:pt x="47" y="59"/>
                </a:cubicBezTo>
                <a:cubicBezTo>
                  <a:pt x="58" y="49"/>
                  <a:pt x="58" y="49"/>
                  <a:pt x="58" y="49"/>
                </a:cubicBezTo>
                <a:cubicBezTo>
                  <a:pt x="58" y="49"/>
                  <a:pt x="58" y="48"/>
                  <a:pt x="58" y="48"/>
                </a:cubicBezTo>
                <a:cubicBezTo>
                  <a:pt x="57" y="47"/>
                  <a:pt x="57" y="47"/>
                  <a:pt x="56" y="48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1" name="Freeform 95"/>
          <p:cNvSpPr>
            <a:spLocks noEditPoints="1"/>
          </p:cNvSpPr>
          <p:nvPr/>
        </p:nvSpPr>
        <p:spPr bwMode="auto">
          <a:xfrm>
            <a:off x="6341616" y="2938791"/>
            <a:ext cx="270169" cy="322799"/>
          </a:xfrm>
          <a:custGeom>
            <a:avLst/>
            <a:gdLst>
              <a:gd name="T0" fmla="*/ 65 w 65"/>
              <a:gd name="T1" fmla="*/ 3 h 75"/>
              <a:gd name="T2" fmla="*/ 65 w 65"/>
              <a:gd name="T3" fmla="*/ 1 h 75"/>
              <a:gd name="T4" fmla="*/ 64 w 65"/>
              <a:gd name="T5" fmla="*/ 0 h 75"/>
              <a:gd name="T6" fmla="*/ 1 w 65"/>
              <a:gd name="T7" fmla="*/ 0 h 75"/>
              <a:gd name="T8" fmla="*/ 0 w 65"/>
              <a:gd name="T9" fmla="*/ 1 h 75"/>
              <a:gd name="T10" fmla="*/ 0 w 65"/>
              <a:gd name="T11" fmla="*/ 3 h 75"/>
              <a:gd name="T12" fmla="*/ 1 w 65"/>
              <a:gd name="T13" fmla="*/ 4 h 75"/>
              <a:gd name="T14" fmla="*/ 1 w 65"/>
              <a:gd name="T15" fmla="*/ 48 h 75"/>
              <a:gd name="T16" fmla="*/ 0 w 65"/>
              <a:gd name="T17" fmla="*/ 49 h 75"/>
              <a:gd name="T18" fmla="*/ 0 w 65"/>
              <a:gd name="T19" fmla="*/ 52 h 75"/>
              <a:gd name="T20" fmla="*/ 1 w 65"/>
              <a:gd name="T21" fmla="*/ 53 h 75"/>
              <a:gd name="T22" fmla="*/ 26 w 65"/>
              <a:gd name="T23" fmla="*/ 53 h 75"/>
              <a:gd name="T24" fmla="*/ 16 w 65"/>
              <a:gd name="T25" fmla="*/ 73 h 75"/>
              <a:gd name="T26" fmla="*/ 17 w 65"/>
              <a:gd name="T27" fmla="*/ 75 h 75"/>
              <a:gd name="T28" fmla="*/ 18 w 65"/>
              <a:gd name="T29" fmla="*/ 75 h 75"/>
              <a:gd name="T30" fmla="*/ 19 w 65"/>
              <a:gd name="T31" fmla="*/ 74 h 75"/>
              <a:gd name="T32" fmla="*/ 29 w 65"/>
              <a:gd name="T33" fmla="*/ 53 h 75"/>
              <a:gd name="T34" fmla="*/ 37 w 65"/>
              <a:gd name="T35" fmla="*/ 53 h 75"/>
              <a:gd name="T36" fmla="*/ 46 w 65"/>
              <a:gd name="T37" fmla="*/ 74 h 75"/>
              <a:gd name="T38" fmla="*/ 48 w 65"/>
              <a:gd name="T39" fmla="*/ 75 h 75"/>
              <a:gd name="T40" fmla="*/ 48 w 65"/>
              <a:gd name="T41" fmla="*/ 75 h 75"/>
              <a:gd name="T42" fmla="*/ 49 w 65"/>
              <a:gd name="T43" fmla="*/ 73 h 75"/>
              <a:gd name="T44" fmla="*/ 40 w 65"/>
              <a:gd name="T45" fmla="*/ 53 h 75"/>
              <a:gd name="T46" fmla="*/ 64 w 65"/>
              <a:gd name="T47" fmla="*/ 53 h 75"/>
              <a:gd name="T48" fmla="*/ 65 w 65"/>
              <a:gd name="T49" fmla="*/ 52 h 75"/>
              <a:gd name="T50" fmla="*/ 65 w 65"/>
              <a:gd name="T51" fmla="*/ 49 h 75"/>
              <a:gd name="T52" fmla="*/ 65 w 65"/>
              <a:gd name="T53" fmla="*/ 48 h 75"/>
              <a:gd name="T54" fmla="*/ 65 w 65"/>
              <a:gd name="T55" fmla="*/ 4 h 75"/>
              <a:gd name="T56" fmla="*/ 65 w 65"/>
              <a:gd name="T57" fmla="*/ 3 h 75"/>
              <a:gd name="T58" fmla="*/ 62 w 65"/>
              <a:gd name="T59" fmla="*/ 48 h 75"/>
              <a:gd name="T60" fmla="*/ 4 w 65"/>
              <a:gd name="T61" fmla="*/ 48 h 75"/>
              <a:gd name="T62" fmla="*/ 4 w 65"/>
              <a:gd name="T63" fmla="*/ 5 h 75"/>
              <a:gd name="T64" fmla="*/ 62 w 65"/>
              <a:gd name="T65" fmla="*/ 5 h 75"/>
              <a:gd name="T66" fmla="*/ 62 w 65"/>
              <a:gd name="T67" fmla="*/ 48 h 75"/>
              <a:gd name="T68" fmla="*/ 46 w 65"/>
              <a:gd name="T69" fmla="*/ 42 h 75"/>
              <a:gd name="T70" fmla="*/ 46 w 65"/>
              <a:gd name="T71" fmla="*/ 13 h 75"/>
              <a:gd name="T72" fmla="*/ 46 w 65"/>
              <a:gd name="T73" fmla="*/ 12 h 75"/>
              <a:gd name="T74" fmla="*/ 56 w 65"/>
              <a:gd name="T75" fmla="*/ 12 h 75"/>
              <a:gd name="T76" fmla="*/ 56 w 65"/>
              <a:gd name="T77" fmla="*/ 13 h 75"/>
              <a:gd name="T78" fmla="*/ 56 w 65"/>
              <a:gd name="T79" fmla="*/ 42 h 75"/>
              <a:gd name="T80" fmla="*/ 56 w 65"/>
              <a:gd name="T81" fmla="*/ 42 h 75"/>
              <a:gd name="T82" fmla="*/ 46 w 65"/>
              <a:gd name="T83" fmla="*/ 42 h 75"/>
              <a:gd name="T84" fmla="*/ 46 w 65"/>
              <a:gd name="T85" fmla="*/ 42 h 75"/>
              <a:gd name="T86" fmla="*/ 27 w 65"/>
              <a:gd name="T87" fmla="*/ 42 h 75"/>
              <a:gd name="T88" fmla="*/ 27 w 65"/>
              <a:gd name="T89" fmla="*/ 21 h 75"/>
              <a:gd name="T90" fmla="*/ 28 w 65"/>
              <a:gd name="T91" fmla="*/ 20 h 75"/>
              <a:gd name="T92" fmla="*/ 38 w 65"/>
              <a:gd name="T93" fmla="*/ 20 h 75"/>
              <a:gd name="T94" fmla="*/ 38 w 65"/>
              <a:gd name="T95" fmla="*/ 21 h 75"/>
              <a:gd name="T96" fmla="*/ 38 w 65"/>
              <a:gd name="T97" fmla="*/ 42 h 75"/>
              <a:gd name="T98" fmla="*/ 38 w 65"/>
              <a:gd name="T99" fmla="*/ 42 h 75"/>
              <a:gd name="T100" fmla="*/ 28 w 65"/>
              <a:gd name="T101" fmla="*/ 42 h 75"/>
              <a:gd name="T102" fmla="*/ 27 w 65"/>
              <a:gd name="T103" fmla="*/ 42 h 75"/>
              <a:gd name="T104" fmla="*/ 9 w 65"/>
              <a:gd name="T105" fmla="*/ 42 h 75"/>
              <a:gd name="T106" fmla="*/ 9 w 65"/>
              <a:gd name="T107" fmla="*/ 28 h 75"/>
              <a:gd name="T108" fmla="*/ 10 w 65"/>
              <a:gd name="T109" fmla="*/ 28 h 75"/>
              <a:gd name="T110" fmla="*/ 20 w 65"/>
              <a:gd name="T111" fmla="*/ 28 h 75"/>
              <a:gd name="T112" fmla="*/ 20 w 65"/>
              <a:gd name="T113" fmla="*/ 28 h 75"/>
              <a:gd name="T114" fmla="*/ 20 w 65"/>
              <a:gd name="T115" fmla="*/ 42 h 75"/>
              <a:gd name="T116" fmla="*/ 20 w 65"/>
              <a:gd name="T117" fmla="*/ 42 h 75"/>
              <a:gd name="T118" fmla="*/ 10 w 65"/>
              <a:gd name="T119" fmla="*/ 42 h 75"/>
              <a:gd name="T120" fmla="*/ 9 w 65"/>
              <a:gd name="T121" fmla="*/ 4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" h="75">
                <a:moveTo>
                  <a:pt x="65" y="3"/>
                </a:move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5" y="0"/>
                  <a:pt x="64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4"/>
                  <a:pt x="1" y="4"/>
                </a:cubicBezTo>
                <a:cubicBezTo>
                  <a:pt x="1" y="48"/>
                  <a:pt x="1" y="48"/>
                  <a:pt x="1" y="48"/>
                </a:cubicBezTo>
                <a:cubicBezTo>
                  <a:pt x="1" y="49"/>
                  <a:pt x="0" y="49"/>
                  <a:pt x="0" y="49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" y="53"/>
                  <a:pt x="1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4"/>
                  <a:pt x="16" y="75"/>
                  <a:pt x="17" y="75"/>
                </a:cubicBezTo>
                <a:cubicBezTo>
                  <a:pt x="17" y="75"/>
                  <a:pt x="18" y="75"/>
                  <a:pt x="18" y="75"/>
                </a:cubicBezTo>
                <a:cubicBezTo>
                  <a:pt x="18" y="75"/>
                  <a:pt x="19" y="75"/>
                  <a:pt x="19" y="74"/>
                </a:cubicBezTo>
                <a:cubicBezTo>
                  <a:pt x="29" y="53"/>
                  <a:pt x="29" y="53"/>
                  <a:pt x="29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46" y="74"/>
                  <a:pt x="46" y="74"/>
                  <a:pt x="46" y="74"/>
                </a:cubicBezTo>
                <a:cubicBezTo>
                  <a:pt x="47" y="75"/>
                  <a:pt x="47" y="75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9" y="75"/>
                  <a:pt x="50" y="74"/>
                  <a:pt x="49" y="73"/>
                </a:cubicBezTo>
                <a:cubicBezTo>
                  <a:pt x="40" y="53"/>
                  <a:pt x="40" y="53"/>
                  <a:pt x="40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5" y="53"/>
                  <a:pt x="65" y="52"/>
                  <a:pt x="65" y="52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49"/>
                  <a:pt x="65" y="49"/>
                  <a:pt x="65" y="48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5" y="4"/>
                  <a:pt x="65" y="3"/>
                </a:cubicBezTo>
                <a:close/>
                <a:moveTo>
                  <a:pt x="62" y="48"/>
                </a:moveTo>
                <a:cubicBezTo>
                  <a:pt x="4" y="48"/>
                  <a:pt x="4" y="48"/>
                  <a:pt x="4" y="48"/>
                </a:cubicBezTo>
                <a:cubicBezTo>
                  <a:pt x="4" y="5"/>
                  <a:pt x="4" y="5"/>
                  <a:pt x="4" y="5"/>
                </a:cubicBezTo>
                <a:cubicBezTo>
                  <a:pt x="62" y="5"/>
                  <a:pt x="62" y="5"/>
                  <a:pt x="62" y="5"/>
                </a:cubicBezTo>
                <a:lnTo>
                  <a:pt x="62" y="48"/>
                </a:lnTo>
                <a:close/>
                <a:moveTo>
                  <a:pt x="46" y="42"/>
                </a:move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2"/>
                  <a:pt x="46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2"/>
                  <a:pt x="56" y="13"/>
                  <a:pt x="56" y="13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27" y="42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20"/>
                  <a:pt x="28" y="20"/>
                  <a:pt x="2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1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7" y="42"/>
                  <a:pt x="27" y="42"/>
                </a:cubicBezTo>
                <a:close/>
                <a:moveTo>
                  <a:pt x="9" y="42"/>
                </a:move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2"/>
                  <a:pt x="9" y="42"/>
                </a:cubicBezTo>
                <a:close/>
              </a:path>
            </a:pathLst>
          </a:custGeom>
          <a:solidFill>
            <a:srgbClr val="F39C1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2" name="Freeform 96"/>
          <p:cNvSpPr>
            <a:spLocks noEditPoints="1"/>
          </p:cNvSpPr>
          <p:nvPr/>
        </p:nvSpPr>
        <p:spPr bwMode="auto">
          <a:xfrm>
            <a:off x="8731197" y="2977871"/>
            <a:ext cx="312273" cy="228065"/>
          </a:xfrm>
          <a:custGeom>
            <a:avLst/>
            <a:gdLst>
              <a:gd name="T0" fmla="*/ 56 w 75"/>
              <a:gd name="T1" fmla="*/ 5 h 53"/>
              <a:gd name="T2" fmla="*/ 1 w 75"/>
              <a:gd name="T3" fmla="*/ 12 h 53"/>
              <a:gd name="T4" fmla="*/ 9 w 75"/>
              <a:gd name="T5" fmla="*/ 34 h 53"/>
              <a:gd name="T6" fmla="*/ 14 w 75"/>
              <a:gd name="T7" fmla="*/ 44 h 53"/>
              <a:gd name="T8" fmla="*/ 48 w 75"/>
              <a:gd name="T9" fmla="*/ 41 h 53"/>
              <a:gd name="T10" fmla="*/ 12 w 75"/>
              <a:gd name="T11" fmla="*/ 36 h 53"/>
              <a:gd name="T12" fmla="*/ 51 w 75"/>
              <a:gd name="T13" fmla="*/ 32 h 53"/>
              <a:gd name="T14" fmla="*/ 59 w 75"/>
              <a:gd name="T15" fmla="*/ 6 h 53"/>
              <a:gd name="T16" fmla="*/ 75 w 75"/>
              <a:gd name="T17" fmla="*/ 2 h 53"/>
              <a:gd name="T18" fmla="*/ 48 w 75"/>
              <a:gd name="T19" fmla="*/ 19 h 53"/>
              <a:gd name="T20" fmla="*/ 51 w 75"/>
              <a:gd name="T21" fmla="*/ 19 h 53"/>
              <a:gd name="T22" fmla="*/ 47 w 75"/>
              <a:gd name="T23" fmla="*/ 21 h 53"/>
              <a:gd name="T24" fmla="*/ 10 w 75"/>
              <a:gd name="T25" fmla="*/ 31 h 53"/>
              <a:gd name="T26" fmla="*/ 13 w 75"/>
              <a:gd name="T27" fmla="*/ 33 h 53"/>
              <a:gd name="T28" fmla="*/ 30 w 75"/>
              <a:gd name="T29" fmla="*/ 19 h 53"/>
              <a:gd name="T30" fmla="*/ 37 w 75"/>
              <a:gd name="T31" fmla="*/ 19 h 53"/>
              <a:gd name="T32" fmla="*/ 46 w 75"/>
              <a:gd name="T33" fmla="*/ 19 h 53"/>
              <a:gd name="T34" fmla="*/ 30 w 75"/>
              <a:gd name="T35" fmla="*/ 21 h 53"/>
              <a:gd name="T36" fmla="*/ 30 w 75"/>
              <a:gd name="T37" fmla="*/ 26 h 53"/>
              <a:gd name="T38" fmla="*/ 22 w 75"/>
              <a:gd name="T39" fmla="*/ 26 h 53"/>
              <a:gd name="T40" fmla="*/ 28 w 75"/>
              <a:gd name="T41" fmla="*/ 26 h 53"/>
              <a:gd name="T42" fmla="*/ 21 w 75"/>
              <a:gd name="T43" fmla="*/ 14 h 53"/>
              <a:gd name="T44" fmla="*/ 19 w 75"/>
              <a:gd name="T45" fmla="*/ 19 h 53"/>
              <a:gd name="T46" fmla="*/ 19 w 75"/>
              <a:gd name="T47" fmla="*/ 14 h 53"/>
              <a:gd name="T48" fmla="*/ 20 w 75"/>
              <a:gd name="T49" fmla="*/ 26 h 53"/>
              <a:gd name="T50" fmla="*/ 20 w 75"/>
              <a:gd name="T51" fmla="*/ 21 h 53"/>
              <a:gd name="T52" fmla="*/ 6 w 75"/>
              <a:gd name="T53" fmla="*/ 21 h 53"/>
              <a:gd name="T54" fmla="*/ 14 w 75"/>
              <a:gd name="T55" fmla="*/ 28 h 53"/>
              <a:gd name="T56" fmla="*/ 15 w 75"/>
              <a:gd name="T57" fmla="*/ 33 h 53"/>
              <a:gd name="T58" fmla="*/ 28 w 75"/>
              <a:gd name="T59" fmla="*/ 28 h 53"/>
              <a:gd name="T60" fmla="*/ 22 w 75"/>
              <a:gd name="T61" fmla="*/ 28 h 53"/>
              <a:gd name="T62" fmla="*/ 35 w 75"/>
              <a:gd name="T63" fmla="*/ 33 h 53"/>
              <a:gd name="T64" fmla="*/ 38 w 75"/>
              <a:gd name="T65" fmla="*/ 28 h 53"/>
              <a:gd name="T66" fmla="*/ 37 w 75"/>
              <a:gd name="T67" fmla="*/ 33 h 53"/>
              <a:gd name="T68" fmla="*/ 39 w 75"/>
              <a:gd name="T69" fmla="*/ 21 h 53"/>
              <a:gd name="T70" fmla="*/ 38 w 75"/>
              <a:gd name="T71" fmla="*/ 26 h 53"/>
              <a:gd name="T72" fmla="*/ 10 w 75"/>
              <a:gd name="T73" fmla="*/ 14 h 53"/>
              <a:gd name="T74" fmla="*/ 4 w 75"/>
              <a:gd name="T75" fmla="*/ 15 h 53"/>
              <a:gd name="T76" fmla="*/ 45 w 75"/>
              <a:gd name="T77" fmla="*/ 33 h 53"/>
              <a:gd name="T78" fmla="*/ 48 w 75"/>
              <a:gd name="T79" fmla="*/ 28 h 53"/>
              <a:gd name="T80" fmla="*/ 15 w 75"/>
              <a:gd name="T81" fmla="*/ 46 h 53"/>
              <a:gd name="T82" fmla="*/ 18 w 75"/>
              <a:gd name="T83" fmla="*/ 49 h 53"/>
              <a:gd name="T84" fmla="*/ 13 w 75"/>
              <a:gd name="T85" fmla="*/ 49 h 53"/>
              <a:gd name="T86" fmla="*/ 15 w 75"/>
              <a:gd name="T87" fmla="*/ 51 h 53"/>
              <a:gd name="T88" fmla="*/ 43 w 75"/>
              <a:gd name="T89" fmla="*/ 53 h 53"/>
              <a:gd name="T90" fmla="*/ 43 w 75"/>
              <a:gd name="T91" fmla="*/ 51 h 53"/>
              <a:gd name="T92" fmla="*/ 44 w 75"/>
              <a:gd name="T93" fmla="*/ 4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53">
                <a:moveTo>
                  <a:pt x="73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6" y="5"/>
                </a:cubicBezTo>
                <a:cubicBezTo>
                  <a:pt x="54" y="11"/>
                  <a:pt x="54" y="11"/>
                  <a:pt x="5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2" y="11"/>
                  <a:pt x="1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3"/>
                  <a:pt x="8" y="34"/>
                  <a:pt x="9" y="34"/>
                </a:cubicBezTo>
                <a:cubicBezTo>
                  <a:pt x="9" y="34"/>
                  <a:pt x="8" y="35"/>
                  <a:pt x="8" y="35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2"/>
                  <a:pt x="11" y="44"/>
                  <a:pt x="14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9" y="44"/>
                  <a:pt x="50" y="44"/>
                  <a:pt x="50" y="43"/>
                </a:cubicBezTo>
                <a:cubicBezTo>
                  <a:pt x="50" y="42"/>
                  <a:pt x="49" y="41"/>
                  <a:pt x="48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2" y="41"/>
                  <a:pt x="12" y="40"/>
                  <a:pt x="12" y="39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3" y="36"/>
                  <a:pt x="14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7" y="36"/>
                  <a:pt x="50" y="34"/>
                  <a:pt x="51" y="32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7" y="13"/>
                  <a:pt x="57" y="12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4"/>
                  <a:pt x="61" y="3"/>
                  <a:pt x="62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4" y="3"/>
                  <a:pt x="75" y="3"/>
                  <a:pt x="75" y="2"/>
                </a:cubicBezTo>
                <a:cubicBezTo>
                  <a:pt x="75" y="1"/>
                  <a:pt x="74" y="0"/>
                  <a:pt x="73" y="0"/>
                </a:cubicBezTo>
                <a:close/>
                <a:moveTo>
                  <a:pt x="51" y="19"/>
                </a:moveTo>
                <a:cubicBezTo>
                  <a:pt x="48" y="19"/>
                  <a:pt x="48" y="19"/>
                  <a:pt x="48" y="19"/>
                </a:cubicBezTo>
                <a:cubicBezTo>
                  <a:pt x="49" y="14"/>
                  <a:pt x="49" y="14"/>
                  <a:pt x="49" y="14"/>
                </a:cubicBezTo>
                <a:cubicBezTo>
                  <a:pt x="53" y="14"/>
                  <a:pt x="53" y="14"/>
                  <a:pt x="53" y="14"/>
                </a:cubicBezTo>
                <a:lnTo>
                  <a:pt x="51" y="19"/>
                </a:lnTo>
                <a:close/>
                <a:moveTo>
                  <a:pt x="49" y="26"/>
                </a:moveTo>
                <a:cubicBezTo>
                  <a:pt x="46" y="26"/>
                  <a:pt x="46" y="26"/>
                  <a:pt x="46" y="26"/>
                </a:cubicBezTo>
                <a:cubicBezTo>
                  <a:pt x="47" y="21"/>
                  <a:pt x="47" y="21"/>
                  <a:pt x="47" y="21"/>
                </a:cubicBezTo>
                <a:cubicBezTo>
                  <a:pt x="51" y="21"/>
                  <a:pt x="51" y="21"/>
                  <a:pt x="51" y="21"/>
                </a:cubicBezTo>
                <a:lnTo>
                  <a:pt x="49" y="26"/>
                </a:lnTo>
                <a:close/>
                <a:moveTo>
                  <a:pt x="10" y="31"/>
                </a:moveTo>
                <a:cubicBezTo>
                  <a:pt x="9" y="28"/>
                  <a:pt x="9" y="28"/>
                  <a:pt x="9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3"/>
                  <a:pt x="11" y="32"/>
                  <a:pt x="10" y="31"/>
                </a:cubicBezTo>
                <a:close/>
                <a:moveTo>
                  <a:pt x="37" y="19"/>
                </a:moveTo>
                <a:cubicBezTo>
                  <a:pt x="30" y="19"/>
                  <a:pt x="30" y="19"/>
                  <a:pt x="30" y="19"/>
                </a:cubicBezTo>
                <a:cubicBezTo>
                  <a:pt x="30" y="14"/>
                  <a:pt x="30" y="14"/>
                  <a:pt x="30" y="14"/>
                </a:cubicBezTo>
                <a:cubicBezTo>
                  <a:pt x="37" y="14"/>
                  <a:pt x="37" y="14"/>
                  <a:pt x="37" y="14"/>
                </a:cubicBezTo>
                <a:lnTo>
                  <a:pt x="37" y="19"/>
                </a:lnTo>
                <a:close/>
                <a:moveTo>
                  <a:pt x="39" y="14"/>
                </a:moveTo>
                <a:cubicBezTo>
                  <a:pt x="47" y="14"/>
                  <a:pt x="47" y="14"/>
                  <a:pt x="47" y="14"/>
                </a:cubicBezTo>
                <a:cubicBezTo>
                  <a:pt x="46" y="19"/>
                  <a:pt x="46" y="19"/>
                  <a:pt x="46" y="19"/>
                </a:cubicBezTo>
                <a:cubicBezTo>
                  <a:pt x="39" y="19"/>
                  <a:pt x="39" y="19"/>
                  <a:pt x="39" y="19"/>
                </a:cubicBezTo>
                <a:lnTo>
                  <a:pt x="39" y="14"/>
                </a:lnTo>
                <a:close/>
                <a:moveTo>
                  <a:pt x="30" y="21"/>
                </a:moveTo>
                <a:cubicBezTo>
                  <a:pt x="37" y="21"/>
                  <a:pt x="37" y="21"/>
                  <a:pt x="37" y="21"/>
                </a:cubicBezTo>
                <a:cubicBezTo>
                  <a:pt x="36" y="26"/>
                  <a:pt x="36" y="26"/>
                  <a:pt x="36" y="26"/>
                </a:cubicBezTo>
                <a:cubicBezTo>
                  <a:pt x="30" y="26"/>
                  <a:pt x="30" y="26"/>
                  <a:pt x="30" y="26"/>
                </a:cubicBezTo>
                <a:lnTo>
                  <a:pt x="30" y="21"/>
                </a:lnTo>
                <a:close/>
                <a:moveTo>
                  <a:pt x="28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2" y="21"/>
                  <a:pt x="22" y="21"/>
                  <a:pt x="22" y="21"/>
                </a:cubicBezTo>
                <a:cubicBezTo>
                  <a:pt x="28" y="21"/>
                  <a:pt x="28" y="21"/>
                  <a:pt x="28" y="21"/>
                </a:cubicBezTo>
                <a:lnTo>
                  <a:pt x="28" y="26"/>
                </a:lnTo>
                <a:close/>
                <a:moveTo>
                  <a:pt x="28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14"/>
                  <a:pt x="21" y="14"/>
                  <a:pt x="21" y="14"/>
                </a:cubicBezTo>
                <a:cubicBezTo>
                  <a:pt x="28" y="14"/>
                  <a:pt x="28" y="14"/>
                  <a:pt x="28" y="14"/>
                </a:cubicBezTo>
                <a:lnTo>
                  <a:pt x="28" y="19"/>
                </a:lnTo>
                <a:close/>
                <a:moveTo>
                  <a:pt x="19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2" y="14"/>
                  <a:pt x="12" y="14"/>
                  <a:pt x="12" y="14"/>
                </a:cubicBezTo>
                <a:cubicBezTo>
                  <a:pt x="19" y="14"/>
                  <a:pt x="19" y="14"/>
                  <a:pt x="19" y="14"/>
                </a:cubicBezTo>
                <a:lnTo>
                  <a:pt x="19" y="19"/>
                </a:lnTo>
                <a:close/>
                <a:moveTo>
                  <a:pt x="20" y="21"/>
                </a:moveTo>
                <a:cubicBezTo>
                  <a:pt x="20" y="26"/>
                  <a:pt x="20" y="26"/>
                  <a:pt x="20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1"/>
                  <a:pt x="13" y="21"/>
                  <a:pt x="13" y="21"/>
                </a:cubicBezTo>
                <a:lnTo>
                  <a:pt x="20" y="21"/>
                </a:lnTo>
                <a:close/>
                <a:moveTo>
                  <a:pt x="12" y="26"/>
                </a:moveTo>
                <a:cubicBezTo>
                  <a:pt x="8" y="26"/>
                  <a:pt x="8" y="26"/>
                  <a:pt x="8" y="26"/>
                </a:cubicBezTo>
                <a:cubicBezTo>
                  <a:pt x="6" y="21"/>
                  <a:pt x="6" y="21"/>
                  <a:pt x="6" y="21"/>
                </a:cubicBezTo>
                <a:cubicBezTo>
                  <a:pt x="11" y="21"/>
                  <a:pt x="11" y="21"/>
                  <a:pt x="11" y="21"/>
                </a:cubicBezTo>
                <a:lnTo>
                  <a:pt x="12" y="26"/>
                </a:lnTo>
                <a:close/>
                <a:moveTo>
                  <a:pt x="14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33"/>
                  <a:pt x="21" y="33"/>
                  <a:pt x="21" y="33"/>
                </a:cubicBezTo>
                <a:cubicBezTo>
                  <a:pt x="15" y="33"/>
                  <a:pt x="15" y="33"/>
                  <a:pt x="15" y="33"/>
                </a:cubicBezTo>
                <a:lnTo>
                  <a:pt x="14" y="28"/>
                </a:lnTo>
                <a:close/>
                <a:moveTo>
                  <a:pt x="22" y="28"/>
                </a:moveTo>
                <a:cubicBezTo>
                  <a:pt x="28" y="28"/>
                  <a:pt x="28" y="28"/>
                  <a:pt x="28" y="28"/>
                </a:cubicBezTo>
                <a:cubicBezTo>
                  <a:pt x="28" y="33"/>
                  <a:pt x="28" y="33"/>
                  <a:pt x="28" y="33"/>
                </a:cubicBezTo>
                <a:cubicBezTo>
                  <a:pt x="23" y="33"/>
                  <a:pt x="23" y="33"/>
                  <a:pt x="23" y="33"/>
                </a:cubicBezTo>
                <a:lnTo>
                  <a:pt x="22" y="28"/>
                </a:lnTo>
                <a:close/>
                <a:moveTo>
                  <a:pt x="30" y="28"/>
                </a:moveTo>
                <a:cubicBezTo>
                  <a:pt x="36" y="28"/>
                  <a:pt x="36" y="28"/>
                  <a:pt x="36" y="28"/>
                </a:cubicBezTo>
                <a:cubicBezTo>
                  <a:pt x="35" y="33"/>
                  <a:pt x="35" y="33"/>
                  <a:pt x="35" y="33"/>
                </a:cubicBezTo>
                <a:cubicBezTo>
                  <a:pt x="30" y="33"/>
                  <a:pt x="30" y="33"/>
                  <a:pt x="30" y="33"/>
                </a:cubicBezTo>
                <a:lnTo>
                  <a:pt x="30" y="28"/>
                </a:lnTo>
                <a:close/>
                <a:moveTo>
                  <a:pt x="38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2" y="33"/>
                  <a:pt x="42" y="33"/>
                  <a:pt x="42" y="33"/>
                </a:cubicBezTo>
                <a:cubicBezTo>
                  <a:pt x="37" y="33"/>
                  <a:pt x="37" y="33"/>
                  <a:pt x="37" y="33"/>
                </a:cubicBezTo>
                <a:lnTo>
                  <a:pt x="38" y="28"/>
                </a:lnTo>
                <a:close/>
                <a:moveTo>
                  <a:pt x="38" y="26"/>
                </a:moveTo>
                <a:cubicBezTo>
                  <a:pt x="39" y="21"/>
                  <a:pt x="39" y="21"/>
                  <a:pt x="39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4" y="26"/>
                  <a:pt x="44" y="26"/>
                  <a:pt x="44" y="26"/>
                </a:cubicBezTo>
                <a:lnTo>
                  <a:pt x="38" y="26"/>
                </a:lnTo>
                <a:close/>
                <a:moveTo>
                  <a:pt x="4" y="14"/>
                </a:moveTo>
                <a:cubicBezTo>
                  <a:pt x="4" y="14"/>
                  <a:pt x="4" y="14"/>
                  <a:pt x="4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1" y="19"/>
                  <a:pt x="11" y="19"/>
                  <a:pt x="11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lose/>
                <a:moveTo>
                  <a:pt x="45" y="33"/>
                </a:moveTo>
                <a:cubicBezTo>
                  <a:pt x="44" y="33"/>
                  <a:pt x="44" y="33"/>
                  <a:pt x="44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31"/>
                  <a:pt x="48" y="31"/>
                  <a:pt x="48" y="31"/>
                </a:cubicBezTo>
                <a:cubicBezTo>
                  <a:pt x="47" y="32"/>
                  <a:pt x="46" y="33"/>
                  <a:pt x="45" y="33"/>
                </a:cubicBezTo>
                <a:close/>
                <a:moveTo>
                  <a:pt x="15" y="46"/>
                </a:moveTo>
                <a:cubicBezTo>
                  <a:pt x="13" y="46"/>
                  <a:pt x="11" y="47"/>
                  <a:pt x="11" y="49"/>
                </a:cubicBezTo>
                <a:cubicBezTo>
                  <a:pt x="11" y="51"/>
                  <a:pt x="13" y="53"/>
                  <a:pt x="15" y="53"/>
                </a:cubicBezTo>
                <a:cubicBezTo>
                  <a:pt x="17" y="53"/>
                  <a:pt x="18" y="51"/>
                  <a:pt x="18" y="49"/>
                </a:cubicBezTo>
                <a:cubicBezTo>
                  <a:pt x="18" y="47"/>
                  <a:pt x="17" y="46"/>
                  <a:pt x="15" y="46"/>
                </a:cubicBezTo>
                <a:close/>
                <a:moveTo>
                  <a:pt x="15" y="51"/>
                </a:moveTo>
                <a:cubicBezTo>
                  <a:pt x="14" y="51"/>
                  <a:pt x="13" y="50"/>
                  <a:pt x="13" y="49"/>
                </a:cubicBezTo>
                <a:cubicBezTo>
                  <a:pt x="13" y="48"/>
                  <a:pt x="14" y="48"/>
                  <a:pt x="15" y="48"/>
                </a:cubicBezTo>
                <a:cubicBezTo>
                  <a:pt x="16" y="48"/>
                  <a:pt x="16" y="48"/>
                  <a:pt x="16" y="49"/>
                </a:cubicBezTo>
                <a:cubicBezTo>
                  <a:pt x="16" y="50"/>
                  <a:pt x="16" y="51"/>
                  <a:pt x="15" y="51"/>
                </a:cubicBezTo>
                <a:close/>
                <a:moveTo>
                  <a:pt x="43" y="46"/>
                </a:moveTo>
                <a:cubicBezTo>
                  <a:pt x="41" y="46"/>
                  <a:pt x="39" y="47"/>
                  <a:pt x="39" y="49"/>
                </a:cubicBezTo>
                <a:cubicBezTo>
                  <a:pt x="39" y="51"/>
                  <a:pt x="41" y="53"/>
                  <a:pt x="43" y="53"/>
                </a:cubicBezTo>
                <a:cubicBezTo>
                  <a:pt x="45" y="53"/>
                  <a:pt x="46" y="51"/>
                  <a:pt x="46" y="49"/>
                </a:cubicBezTo>
                <a:cubicBezTo>
                  <a:pt x="46" y="47"/>
                  <a:pt x="45" y="46"/>
                  <a:pt x="43" y="46"/>
                </a:cubicBezTo>
                <a:close/>
                <a:moveTo>
                  <a:pt x="43" y="51"/>
                </a:moveTo>
                <a:cubicBezTo>
                  <a:pt x="42" y="51"/>
                  <a:pt x="41" y="50"/>
                  <a:pt x="41" y="49"/>
                </a:cubicBezTo>
                <a:cubicBezTo>
                  <a:pt x="41" y="48"/>
                  <a:pt x="42" y="48"/>
                  <a:pt x="43" y="48"/>
                </a:cubicBezTo>
                <a:cubicBezTo>
                  <a:pt x="44" y="48"/>
                  <a:pt x="44" y="48"/>
                  <a:pt x="44" y="49"/>
                </a:cubicBezTo>
                <a:cubicBezTo>
                  <a:pt x="44" y="50"/>
                  <a:pt x="44" y="51"/>
                  <a:pt x="43" y="51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3" name="Freeform 273"/>
          <p:cNvSpPr>
            <a:spLocks noEditPoints="1"/>
          </p:cNvSpPr>
          <p:nvPr/>
        </p:nvSpPr>
        <p:spPr bwMode="auto">
          <a:xfrm>
            <a:off x="3934388" y="2954682"/>
            <a:ext cx="303501" cy="264905"/>
          </a:xfrm>
          <a:custGeom>
            <a:avLst/>
            <a:gdLst>
              <a:gd name="T0" fmla="*/ 0 w 73"/>
              <a:gd name="T1" fmla="*/ 45 h 61"/>
              <a:gd name="T2" fmla="*/ 6 w 73"/>
              <a:gd name="T3" fmla="*/ 39 h 61"/>
              <a:gd name="T4" fmla="*/ 8 w 73"/>
              <a:gd name="T5" fmla="*/ 39 h 61"/>
              <a:gd name="T6" fmla="*/ 21 w 73"/>
              <a:gd name="T7" fmla="*/ 26 h 61"/>
              <a:gd name="T8" fmla="*/ 21 w 73"/>
              <a:gd name="T9" fmla="*/ 25 h 61"/>
              <a:gd name="T10" fmla="*/ 27 w 73"/>
              <a:gd name="T11" fmla="*/ 19 h 61"/>
              <a:gd name="T12" fmla="*/ 33 w 73"/>
              <a:gd name="T13" fmla="*/ 25 h 61"/>
              <a:gd name="T14" fmla="*/ 32 w 73"/>
              <a:gd name="T15" fmla="*/ 27 h 61"/>
              <a:gd name="T16" fmla="*/ 36 w 73"/>
              <a:gd name="T17" fmla="*/ 31 h 61"/>
              <a:gd name="T18" fmla="*/ 38 w 73"/>
              <a:gd name="T19" fmla="*/ 30 h 61"/>
              <a:gd name="T20" fmla="*/ 41 w 73"/>
              <a:gd name="T21" fmla="*/ 31 h 61"/>
              <a:gd name="T22" fmla="*/ 55 w 73"/>
              <a:gd name="T23" fmla="*/ 17 h 61"/>
              <a:gd name="T24" fmla="*/ 54 w 73"/>
              <a:gd name="T25" fmla="*/ 15 h 61"/>
              <a:gd name="T26" fmla="*/ 60 w 73"/>
              <a:gd name="T27" fmla="*/ 9 h 61"/>
              <a:gd name="T28" fmla="*/ 66 w 73"/>
              <a:gd name="T29" fmla="*/ 15 h 61"/>
              <a:gd name="T30" fmla="*/ 60 w 73"/>
              <a:gd name="T31" fmla="*/ 21 h 61"/>
              <a:gd name="T32" fmla="*/ 57 w 73"/>
              <a:gd name="T33" fmla="*/ 20 h 61"/>
              <a:gd name="T34" fmla="*/ 44 w 73"/>
              <a:gd name="T35" fmla="*/ 34 h 61"/>
              <a:gd name="T36" fmla="*/ 44 w 73"/>
              <a:gd name="T37" fmla="*/ 36 h 61"/>
              <a:gd name="T38" fmla="*/ 38 w 73"/>
              <a:gd name="T39" fmla="*/ 42 h 61"/>
              <a:gd name="T40" fmla="*/ 32 w 73"/>
              <a:gd name="T41" fmla="*/ 36 h 61"/>
              <a:gd name="T42" fmla="*/ 33 w 73"/>
              <a:gd name="T43" fmla="*/ 34 h 61"/>
              <a:gd name="T44" fmla="*/ 29 w 73"/>
              <a:gd name="T45" fmla="*/ 30 h 61"/>
              <a:gd name="T46" fmla="*/ 27 w 73"/>
              <a:gd name="T47" fmla="*/ 30 h 61"/>
              <a:gd name="T48" fmla="*/ 24 w 73"/>
              <a:gd name="T49" fmla="*/ 30 h 61"/>
              <a:gd name="T50" fmla="*/ 11 w 73"/>
              <a:gd name="T51" fmla="*/ 42 h 61"/>
              <a:gd name="T52" fmla="*/ 12 w 73"/>
              <a:gd name="T53" fmla="*/ 45 h 61"/>
              <a:gd name="T54" fmla="*/ 6 w 73"/>
              <a:gd name="T55" fmla="*/ 51 h 61"/>
              <a:gd name="T56" fmla="*/ 0 w 73"/>
              <a:gd name="T57" fmla="*/ 45 h 61"/>
              <a:gd name="T58" fmla="*/ 71 w 73"/>
              <a:gd name="T59" fmla="*/ 0 h 61"/>
              <a:gd name="T60" fmla="*/ 69 w 73"/>
              <a:gd name="T61" fmla="*/ 2 h 61"/>
              <a:gd name="T62" fmla="*/ 69 w 73"/>
              <a:gd name="T63" fmla="*/ 57 h 61"/>
              <a:gd name="T64" fmla="*/ 2 w 73"/>
              <a:gd name="T65" fmla="*/ 57 h 61"/>
              <a:gd name="T66" fmla="*/ 0 w 73"/>
              <a:gd name="T67" fmla="*/ 59 h 61"/>
              <a:gd name="T68" fmla="*/ 2 w 73"/>
              <a:gd name="T69" fmla="*/ 61 h 61"/>
              <a:gd name="T70" fmla="*/ 71 w 73"/>
              <a:gd name="T71" fmla="*/ 61 h 61"/>
              <a:gd name="T72" fmla="*/ 73 w 73"/>
              <a:gd name="T73" fmla="*/ 59 h 61"/>
              <a:gd name="T74" fmla="*/ 73 w 73"/>
              <a:gd name="T75" fmla="*/ 2 h 61"/>
              <a:gd name="T76" fmla="*/ 71 w 73"/>
              <a:gd name="T7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" h="61">
                <a:moveTo>
                  <a:pt x="0" y="45"/>
                </a:moveTo>
                <a:cubicBezTo>
                  <a:pt x="0" y="41"/>
                  <a:pt x="2" y="39"/>
                  <a:pt x="6" y="39"/>
                </a:cubicBezTo>
                <a:cubicBezTo>
                  <a:pt x="6" y="39"/>
                  <a:pt x="7" y="39"/>
                  <a:pt x="8" y="39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5"/>
                  <a:pt x="21" y="25"/>
                </a:cubicBezTo>
                <a:cubicBezTo>
                  <a:pt x="21" y="21"/>
                  <a:pt x="24" y="19"/>
                  <a:pt x="27" y="19"/>
                </a:cubicBezTo>
                <a:cubicBezTo>
                  <a:pt x="30" y="19"/>
                  <a:pt x="33" y="21"/>
                  <a:pt x="33" y="25"/>
                </a:cubicBezTo>
                <a:cubicBezTo>
                  <a:pt x="33" y="25"/>
                  <a:pt x="33" y="26"/>
                  <a:pt x="32" y="27"/>
                </a:cubicBezTo>
                <a:cubicBezTo>
                  <a:pt x="36" y="31"/>
                  <a:pt x="36" y="31"/>
                  <a:pt x="36" y="31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0"/>
                  <a:pt x="40" y="30"/>
                  <a:pt x="41" y="31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7"/>
                  <a:pt x="54" y="16"/>
                  <a:pt x="54" y="15"/>
                </a:cubicBezTo>
                <a:cubicBezTo>
                  <a:pt x="54" y="11"/>
                  <a:pt x="57" y="9"/>
                  <a:pt x="60" y="9"/>
                </a:cubicBezTo>
                <a:cubicBezTo>
                  <a:pt x="63" y="9"/>
                  <a:pt x="66" y="11"/>
                  <a:pt x="66" y="15"/>
                </a:cubicBezTo>
                <a:cubicBezTo>
                  <a:pt x="66" y="18"/>
                  <a:pt x="63" y="21"/>
                  <a:pt x="60" y="21"/>
                </a:cubicBezTo>
                <a:cubicBezTo>
                  <a:pt x="59" y="21"/>
                  <a:pt x="58" y="21"/>
                  <a:pt x="57" y="20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4" y="35"/>
                  <a:pt x="44" y="36"/>
                </a:cubicBezTo>
                <a:cubicBezTo>
                  <a:pt x="44" y="39"/>
                  <a:pt x="42" y="42"/>
                  <a:pt x="38" y="42"/>
                </a:cubicBezTo>
                <a:cubicBezTo>
                  <a:pt x="35" y="42"/>
                  <a:pt x="32" y="39"/>
                  <a:pt x="32" y="36"/>
                </a:cubicBezTo>
                <a:cubicBezTo>
                  <a:pt x="32" y="35"/>
                  <a:pt x="33" y="34"/>
                  <a:pt x="33" y="34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8" y="30"/>
                  <a:pt x="27" y="30"/>
                </a:cubicBezTo>
                <a:cubicBezTo>
                  <a:pt x="26" y="30"/>
                  <a:pt x="25" y="30"/>
                  <a:pt x="24" y="30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3"/>
                  <a:pt x="12" y="44"/>
                  <a:pt x="12" y="45"/>
                </a:cubicBezTo>
                <a:cubicBezTo>
                  <a:pt x="12" y="48"/>
                  <a:pt x="9" y="51"/>
                  <a:pt x="6" y="51"/>
                </a:cubicBezTo>
                <a:cubicBezTo>
                  <a:pt x="2" y="51"/>
                  <a:pt x="0" y="48"/>
                  <a:pt x="0" y="45"/>
                </a:cubicBezTo>
                <a:close/>
                <a:moveTo>
                  <a:pt x="71" y="0"/>
                </a:moveTo>
                <a:cubicBezTo>
                  <a:pt x="69" y="0"/>
                  <a:pt x="69" y="1"/>
                  <a:pt x="69" y="2"/>
                </a:cubicBezTo>
                <a:cubicBezTo>
                  <a:pt x="69" y="57"/>
                  <a:pt x="69" y="57"/>
                  <a:pt x="69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8"/>
                  <a:pt x="0" y="59"/>
                </a:cubicBezTo>
                <a:cubicBezTo>
                  <a:pt x="0" y="61"/>
                  <a:pt x="1" y="61"/>
                  <a:pt x="2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2" y="61"/>
                  <a:pt x="73" y="61"/>
                  <a:pt x="73" y="59"/>
                </a:cubicBezTo>
                <a:cubicBezTo>
                  <a:pt x="73" y="2"/>
                  <a:pt x="73" y="2"/>
                  <a:pt x="73" y="2"/>
                </a:cubicBezTo>
                <a:cubicBezTo>
                  <a:pt x="73" y="1"/>
                  <a:pt x="72" y="0"/>
                  <a:pt x="71" y="0"/>
                </a:cubicBezTo>
                <a:close/>
              </a:path>
            </a:pathLst>
          </a:custGeom>
          <a:solidFill>
            <a:srgbClr val="9BBB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4" name="Freeform 275"/>
          <p:cNvSpPr>
            <a:spLocks noEditPoints="1"/>
          </p:cNvSpPr>
          <p:nvPr/>
        </p:nvSpPr>
        <p:spPr bwMode="auto">
          <a:xfrm>
            <a:off x="6297747" y="6544383"/>
            <a:ext cx="224556" cy="307009"/>
          </a:xfrm>
          <a:custGeom>
            <a:avLst/>
            <a:gdLst>
              <a:gd name="T0" fmla="*/ 14 w 54"/>
              <a:gd name="T1" fmla="*/ 19 h 71"/>
              <a:gd name="T2" fmla="*/ 13 w 54"/>
              <a:gd name="T3" fmla="*/ 18 h 71"/>
              <a:gd name="T4" fmla="*/ 12 w 54"/>
              <a:gd name="T5" fmla="*/ 16 h 71"/>
              <a:gd name="T6" fmla="*/ 53 w 54"/>
              <a:gd name="T7" fmla="*/ 51 h 71"/>
              <a:gd name="T8" fmla="*/ 51 w 54"/>
              <a:gd name="T9" fmla="*/ 60 h 71"/>
              <a:gd name="T10" fmla="*/ 50 w 54"/>
              <a:gd name="T11" fmla="*/ 71 h 71"/>
              <a:gd name="T12" fmla="*/ 0 w 54"/>
              <a:gd name="T13" fmla="*/ 62 h 71"/>
              <a:gd name="T14" fmla="*/ 4 w 54"/>
              <a:gd name="T15" fmla="*/ 55 h 71"/>
              <a:gd name="T16" fmla="*/ 18 w 54"/>
              <a:gd name="T17" fmla="*/ 34 h 71"/>
              <a:gd name="T18" fmla="*/ 16 w 54"/>
              <a:gd name="T19" fmla="*/ 31 h 71"/>
              <a:gd name="T20" fmla="*/ 11 w 54"/>
              <a:gd name="T21" fmla="*/ 35 h 71"/>
              <a:gd name="T22" fmla="*/ 2 w 54"/>
              <a:gd name="T23" fmla="*/ 29 h 71"/>
              <a:gd name="T24" fmla="*/ 9 w 54"/>
              <a:gd name="T25" fmla="*/ 14 h 71"/>
              <a:gd name="T26" fmla="*/ 14 w 54"/>
              <a:gd name="T27" fmla="*/ 6 h 71"/>
              <a:gd name="T28" fmla="*/ 12 w 54"/>
              <a:gd name="T29" fmla="*/ 1 h 71"/>
              <a:gd name="T30" fmla="*/ 13 w 54"/>
              <a:gd name="T31" fmla="*/ 0 h 71"/>
              <a:gd name="T32" fmla="*/ 15 w 54"/>
              <a:gd name="T33" fmla="*/ 0 h 71"/>
              <a:gd name="T34" fmla="*/ 44 w 54"/>
              <a:gd name="T35" fmla="*/ 13 h 71"/>
              <a:gd name="T36" fmla="*/ 53 w 54"/>
              <a:gd name="T37" fmla="*/ 48 h 71"/>
              <a:gd name="T38" fmla="*/ 48 w 54"/>
              <a:gd name="T39" fmla="*/ 59 h 71"/>
              <a:gd name="T40" fmla="*/ 5 w 54"/>
              <a:gd name="T41" fmla="*/ 59 h 71"/>
              <a:gd name="T42" fmla="*/ 48 w 54"/>
              <a:gd name="T43" fmla="*/ 59 h 71"/>
              <a:gd name="T44" fmla="*/ 3 w 54"/>
              <a:gd name="T45" fmla="*/ 63 h 71"/>
              <a:gd name="T46" fmla="*/ 49 w 54"/>
              <a:gd name="T47" fmla="*/ 63 h 71"/>
              <a:gd name="T48" fmla="*/ 8 w 54"/>
              <a:gd name="T49" fmla="*/ 47 h 71"/>
              <a:gd name="T50" fmla="*/ 9 w 54"/>
              <a:gd name="T51" fmla="*/ 55 h 71"/>
              <a:gd name="T52" fmla="*/ 18 w 54"/>
              <a:gd name="T53" fmla="*/ 44 h 71"/>
              <a:gd name="T54" fmla="*/ 11 w 54"/>
              <a:gd name="T55" fmla="*/ 55 h 71"/>
              <a:gd name="T56" fmla="*/ 40 w 54"/>
              <a:gd name="T57" fmla="*/ 46 h 71"/>
              <a:gd name="T58" fmla="*/ 24 w 54"/>
              <a:gd name="T59" fmla="*/ 7 h 71"/>
              <a:gd name="T60" fmla="*/ 22 w 54"/>
              <a:gd name="T61" fmla="*/ 7 h 71"/>
              <a:gd name="T62" fmla="*/ 20 w 54"/>
              <a:gd name="T63" fmla="*/ 6 h 71"/>
              <a:gd name="T64" fmla="*/ 17 w 54"/>
              <a:gd name="T65" fmla="*/ 4 h 71"/>
              <a:gd name="T66" fmla="*/ 19 w 54"/>
              <a:gd name="T67" fmla="*/ 9 h 71"/>
              <a:gd name="T68" fmla="*/ 17 w 54"/>
              <a:gd name="T69" fmla="*/ 8 h 71"/>
              <a:gd name="T70" fmla="*/ 7 w 54"/>
              <a:gd name="T71" fmla="*/ 23 h 71"/>
              <a:gd name="T72" fmla="*/ 7 w 54"/>
              <a:gd name="T73" fmla="*/ 30 h 71"/>
              <a:gd name="T74" fmla="*/ 13 w 54"/>
              <a:gd name="T75" fmla="*/ 31 h 71"/>
              <a:gd name="T76" fmla="*/ 21 w 54"/>
              <a:gd name="T77" fmla="*/ 26 h 71"/>
              <a:gd name="T78" fmla="*/ 29 w 54"/>
              <a:gd name="T79" fmla="*/ 20 h 71"/>
              <a:gd name="T80" fmla="*/ 23 w 54"/>
              <a:gd name="T81" fmla="*/ 28 h 71"/>
              <a:gd name="T82" fmla="*/ 30 w 54"/>
              <a:gd name="T83" fmla="*/ 6 h 71"/>
              <a:gd name="T84" fmla="*/ 42 w 54"/>
              <a:gd name="T85" fmla="*/ 46 h 71"/>
              <a:gd name="T86" fmla="*/ 46 w 54"/>
              <a:gd name="T87" fmla="*/ 44 h 71"/>
              <a:gd name="T88" fmla="*/ 30 w 54"/>
              <a:gd name="T89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" h="71">
                <a:moveTo>
                  <a:pt x="17" y="15"/>
                </a:moveTo>
                <a:cubicBezTo>
                  <a:pt x="17" y="15"/>
                  <a:pt x="17" y="16"/>
                  <a:pt x="17" y="16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3" y="20"/>
                </a:cubicBezTo>
                <a:cubicBezTo>
                  <a:pt x="13" y="20"/>
                  <a:pt x="13" y="20"/>
                  <a:pt x="13" y="19"/>
                </a:cubicBezTo>
                <a:cubicBezTo>
                  <a:pt x="12" y="19"/>
                  <a:pt x="12" y="18"/>
                  <a:pt x="13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18"/>
                  <a:pt x="11" y="18"/>
                  <a:pt x="11" y="17"/>
                </a:cubicBezTo>
                <a:cubicBezTo>
                  <a:pt x="11" y="17"/>
                  <a:pt x="11" y="16"/>
                  <a:pt x="12" y="16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4"/>
                  <a:pt x="17" y="15"/>
                  <a:pt x="17" y="15"/>
                </a:cubicBezTo>
                <a:close/>
                <a:moveTo>
                  <a:pt x="53" y="51"/>
                </a:moveTo>
                <a:cubicBezTo>
                  <a:pt x="48" y="55"/>
                  <a:pt x="48" y="55"/>
                  <a:pt x="48" y="55"/>
                </a:cubicBezTo>
                <a:cubicBezTo>
                  <a:pt x="50" y="55"/>
                  <a:pt x="51" y="57"/>
                  <a:pt x="51" y="59"/>
                </a:cubicBezTo>
                <a:cubicBezTo>
                  <a:pt x="51" y="59"/>
                  <a:pt x="51" y="60"/>
                  <a:pt x="51" y="60"/>
                </a:cubicBezTo>
                <a:cubicBezTo>
                  <a:pt x="52" y="60"/>
                  <a:pt x="52" y="61"/>
                  <a:pt x="52" y="62"/>
                </a:cubicBezTo>
                <a:cubicBezTo>
                  <a:pt x="52" y="69"/>
                  <a:pt x="52" y="69"/>
                  <a:pt x="52" y="69"/>
                </a:cubicBezTo>
                <a:cubicBezTo>
                  <a:pt x="52" y="71"/>
                  <a:pt x="51" y="71"/>
                  <a:pt x="50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1" y="71"/>
                  <a:pt x="0" y="71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1"/>
                  <a:pt x="1" y="60"/>
                  <a:pt x="2" y="60"/>
                </a:cubicBezTo>
                <a:cubicBezTo>
                  <a:pt x="2" y="60"/>
                  <a:pt x="2" y="59"/>
                  <a:pt x="2" y="59"/>
                </a:cubicBezTo>
                <a:cubicBezTo>
                  <a:pt x="2" y="57"/>
                  <a:pt x="2" y="56"/>
                  <a:pt x="4" y="55"/>
                </a:cubicBezTo>
                <a:cubicBezTo>
                  <a:pt x="4" y="53"/>
                  <a:pt x="3" y="49"/>
                  <a:pt x="5" y="46"/>
                </a:cubicBezTo>
                <a:cubicBezTo>
                  <a:pt x="6" y="44"/>
                  <a:pt x="9" y="42"/>
                  <a:pt x="12" y="40"/>
                </a:cubicBezTo>
                <a:cubicBezTo>
                  <a:pt x="14" y="38"/>
                  <a:pt x="17" y="35"/>
                  <a:pt x="18" y="34"/>
                </a:cubicBezTo>
                <a:cubicBezTo>
                  <a:pt x="19" y="32"/>
                  <a:pt x="20" y="30"/>
                  <a:pt x="20" y="29"/>
                </a:cubicBezTo>
                <a:cubicBezTo>
                  <a:pt x="19" y="29"/>
                  <a:pt x="18" y="29"/>
                  <a:pt x="17" y="29"/>
                </a:cubicBezTo>
                <a:cubicBezTo>
                  <a:pt x="17" y="29"/>
                  <a:pt x="17" y="29"/>
                  <a:pt x="16" y="31"/>
                </a:cubicBezTo>
                <a:cubicBezTo>
                  <a:pt x="16" y="32"/>
                  <a:pt x="15" y="33"/>
                  <a:pt x="15" y="33"/>
                </a:cubicBezTo>
                <a:cubicBezTo>
                  <a:pt x="14" y="34"/>
                  <a:pt x="13" y="35"/>
                  <a:pt x="12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5"/>
                  <a:pt x="9" y="35"/>
                  <a:pt x="8" y="33"/>
                </a:cubicBezTo>
                <a:cubicBezTo>
                  <a:pt x="7" y="33"/>
                  <a:pt x="7" y="33"/>
                  <a:pt x="6" y="33"/>
                </a:cubicBezTo>
                <a:cubicBezTo>
                  <a:pt x="5" y="32"/>
                  <a:pt x="2" y="31"/>
                  <a:pt x="2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6"/>
                  <a:pt x="2" y="23"/>
                  <a:pt x="5" y="21"/>
                </a:cubicBezTo>
                <a:cubicBezTo>
                  <a:pt x="8" y="18"/>
                  <a:pt x="9" y="15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3"/>
                  <a:pt x="9" y="12"/>
                  <a:pt x="15" y="7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5"/>
                  <a:pt x="12" y="3"/>
                  <a:pt x="12" y="3"/>
                </a:cubicBez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20" y="2"/>
                  <a:pt x="21" y="3"/>
                </a:cubicBezTo>
                <a:cubicBezTo>
                  <a:pt x="23" y="2"/>
                  <a:pt x="24" y="2"/>
                  <a:pt x="25" y="2"/>
                </a:cubicBezTo>
                <a:cubicBezTo>
                  <a:pt x="31" y="2"/>
                  <a:pt x="39" y="4"/>
                  <a:pt x="44" y="13"/>
                </a:cubicBezTo>
                <a:cubicBezTo>
                  <a:pt x="50" y="23"/>
                  <a:pt x="49" y="31"/>
                  <a:pt x="48" y="37"/>
                </a:cubicBezTo>
                <a:cubicBezTo>
                  <a:pt x="48" y="39"/>
                  <a:pt x="48" y="42"/>
                  <a:pt x="48" y="43"/>
                </a:cubicBezTo>
                <a:cubicBezTo>
                  <a:pt x="50" y="45"/>
                  <a:pt x="53" y="47"/>
                  <a:pt x="53" y="48"/>
                </a:cubicBezTo>
                <a:cubicBezTo>
                  <a:pt x="53" y="48"/>
                  <a:pt x="54" y="49"/>
                  <a:pt x="54" y="49"/>
                </a:cubicBezTo>
                <a:cubicBezTo>
                  <a:pt x="54" y="50"/>
                  <a:pt x="53" y="50"/>
                  <a:pt x="53" y="51"/>
                </a:cubicBezTo>
                <a:close/>
                <a:moveTo>
                  <a:pt x="48" y="59"/>
                </a:moveTo>
                <a:cubicBezTo>
                  <a:pt x="48" y="58"/>
                  <a:pt x="47" y="57"/>
                  <a:pt x="45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6" y="57"/>
                  <a:pt x="5" y="58"/>
                  <a:pt x="5" y="59"/>
                </a:cubicBezTo>
                <a:cubicBezTo>
                  <a:pt x="5" y="60"/>
                  <a:pt x="6" y="61"/>
                  <a:pt x="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7" y="61"/>
                  <a:pt x="48" y="60"/>
                  <a:pt x="48" y="59"/>
                </a:cubicBezTo>
                <a:close/>
                <a:moveTo>
                  <a:pt x="45" y="63"/>
                </a:moveTo>
                <a:cubicBezTo>
                  <a:pt x="7" y="63"/>
                  <a:pt x="7" y="63"/>
                  <a:pt x="7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3" y="68"/>
                  <a:pt x="3" y="68"/>
                  <a:pt x="3" y="68"/>
                </a:cubicBezTo>
                <a:cubicBezTo>
                  <a:pt x="49" y="68"/>
                  <a:pt x="49" y="68"/>
                  <a:pt x="49" y="68"/>
                </a:cubicBezTo>
                <a:cubicBezTo>
                  <a:pt x="49" y="63"/>
                  <a:pt x="49" y="63"/>
                  <a:pt x="49" y="63"/>
                </a:cubicBezTo>
                <a:lnTo>
                  <a:pt x="45" y="63"/>
                </a:lnTo>
                <a:close/>
                <a:moveTo>
                  <a:pt x="13" y="42"/>
                </a:moveTo>
                <a:cubicBezTo>
                  <a:pt x="11" y="44"/>
                  <a:pt x="8" y="46"/>
                  <a:pt x="8" y="47"/>
                </a:cubicBezTo>
                <a:cubicBezTo>
                  <a:pt x="6" y="51"/>
                  <a:pt x="7" y="55"/>
                  <a:pt x="7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4"/>
                  <a:pt x="9" y="49"/>
                  <a:pt x="12" y="47"/>
                </a:cubicBezTo>
                <a:cubicBezTo>
                  <a:pt x="14" y="45"/>
                  <a:pt x="16" y="43"/>
                  <a:pt x="17" y="43"/>
                </a:cubicBezTo>
                <a:cubicBezTo>
                  <a:pt x="17" y="43"/>
                  <a:pt x="18" y="43"/>
                  <a:pt x="18" y="44"/>
                </a:cubicBezTo>
                <a:cubicBezTo>
                  <a:pt x="18" y="44"/>
                  <a:pt x="18" y="45"/>
                  <a:pt x="18" y="45"/>
                </a:cubicBezTo>
                <a:cubicBezTo>
                  <a:pt x="18" y="45"/>
                  <a:pt x="15" y="46"/>
                  <a:pt x="13" y="49"/>
                </a:cubicBezTo>
                <a:cubicBezTo>
                  <a:pt x="11" y="51"/>
                  <a:pt x="11" y="55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2" y="54"/>
                  <a:pt x="40" y="50"/>
                  <a:pt x="40" y="46"/>
                </a:cubicBezTo>
                <a:cubicBezTo>
                  <a:pt x="40" y="45"/>
                  <a:pt x="40" y="43"/>
                  <a:pt x="41" y="41"/>
                </a:cubicBezTo>
                <a:cubicBezTo>
                  <a:pt x="42" y="36"/>
                  <a:pt x="43" y="27"/>
                  <a:pt x="40" y="18"/>
                </a:cubicBezTo>
                <a:cubicBezTo>
                  <a:pt x="36" y="8"/>
                  <a:pt x="27" y="7"/>
                  <a:pt x="24" y="7"/>
                </a:cubicBezTo>
                <a:cubicBezTo>
                  <a:pt x="24" y="7"/>
                  <a:pt x="24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19" y="6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5"/>
                  <a:pt x="18" y="4"/>
                  <a:pt x="17" y="4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8" y="9"/>
                  <a:pt x="18" y="9"/>
                </a:cubicBezTo>
                <a:cubicBezTo>
                  <a:pt x="18" y="9"/>
                  <a:pt x="18" y="9"/>
                  <a:pt x="17" y="8"/>
                </a:cubicBezTo>
                <a:cubicBezTo>
                  <a:pt x="15" y="11"/>
                  <a:pt x="12" y="14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6"/>
                  <a:pt x="11" y="19"/>
                  <a:pt x="7" y="23"/>
                </a:cubicBezTo>
                <a:cubicBezTo>
                  <a:pt x="5" y="25"/>
                  <a:pt x="5" y="26"/>
                  <a:pt x="5" y="28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9"/>
                  <a:pt x="7" y="30"/>
                  <a:pt x="7" y="30"/>
                </a:cubicBezTo>
                <a:cubicBezTo>
                  <a:pt x="8" y="30"/>
                  <a:pt x="9" y="31"/>
                  <a:pt x="10" y="31"/>
                </a:cubicBezTo>
                <a:cubicBezTo>
                  <a:pt x="10" y="32"/>
                  <a:pt x="11" y="32"/>
                  <a:pt x="11" y="32"/>
                </a:cubicBezTo>
                <a:cubicBezTo>
                  <a:pt x="12" y="32"/>
                  <a:pt x="12" y="32"/>
                  <a:pt x="13" y="31"/>
                </a:cubicBezTo>
                <a:cubicBezTo>
                  <a:pt x="13" y="31"/>
                  <a:pt x="13" y="30"/>
                  <a:pt x="13" y="30"/>
                </a:cubicBezTo>
                <a:cubicBezTo>
                  <a:pt x="14" y="28"/>
                  <a:pt x="15" y="25"/>
                  <a:pt x="18" y="26"/>
                </a:cubicBezTo>
                <a:cubicBezTo>
                  <a:pt x="19" y="26"/>
                  <a:pt x="20" y="26"/>
                  <a:pt x="21" y="26"/>
                </a:cubicBezTo>
                <a:cubicBezTo>
                  <a:pt x="21" y="25"/>
                  <a:pt x="21" y="25"/>
                  <a:pt x="22" y="25"/>
                </a:cubicBezTo>
                <a:cubicBezTo>
                  <a:pt x="22" y="25"/>
                  <a:pt x="22" y="25"/>
                  <a:pt x="22" y="26"/>
                </a:cubicBezTo>
                <a:cubicBezTo>
                  <a:pt x="27" y="25"/>
                  <a:pt x="29" y="20"/>
                  <a:pt x="29" y="20"/>
                </a:cubicBezTo>
                <a:cubicBezTo>
                  <a:pt x="29" y="19"/>
                  <a:pt x="29" y="19"/>
                  <a:pt x="30" y="19"/>
                </a:cubicBezTo>
                <a:cubicBezTo>
                  <a:pt x="30" y="19"/>
                  <a:pt x="31" y="20"/>
                  <a:pt x="31" y="20"/>
                </a:cubicBezTo>
                <a:cubicBezTo>
                  <a:pt x="31" y="20"/>
                  <a:pt x="29" y="26"/>
                  <a:pt x="23" y="28"/>
                </a:cubicBezTo>
                <a:cubicBezTo>
                  <a:pt x="23" y="29"/>
                  <a:pt x="23" y="33"/>
                  <a:pt x="21" y="35"/>
                </a:cubicBezTo>
                <a:cubicBezTo>
                  <a:pt x="19" y="37"/>
                  <a:pt x="16" y="40"/>
                  <a:pt x="13" y="42"/>
                </a:cubicBezTo>
                <a:close/>
                <a:moveTo>
                  <a:pt x="30" y="6"/>
                </a:moveTo>
                <a:cubicBezTo>
                  <a:pt x="34" y="7"/>
                  <a:pt x="39" y="10"/>
                  <a:pt x="42" y="17"/>
                </a:cubicBezTo>
                <a:cubicBezTo>
                  <a:pt x="45" y="27"/>
                  <a:pt x="44" y="36"/>
                  <a:pt x="43" y="41"/>
                </a:cubicBezTo>
                <a:cubicBezTo>
                  <a:pt x="42" y="43"/>
                  <a:pt x="42" y="45"/>
                  <a:pt x="42" y="46"/>
                </a:cubicBezTo>
                <a:cubicBezTo>
                  <a:pt x="42" y="49"/>
                  <a:pt x="43" y="52"/>
                  <a:pt x="44" y="54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8"/>
                  <a:pt x="47" y="46"/>
                  <a:pt x="46" y="44"/>
                </a:cubicBezTo>
                <a:cubicBezTo>
                  <a:pt x="45" y="42"/>
                  <a:pt x="45" y="40"/>
                  <a:pt x="45" y="37"/>
                </a:cubicBezTo>
                <a:cubicBezTo>
                  <a:pt x="46" y="31"/>
                  <a:pt x="46" y="23"/>
                  <a:pt x="42" y="15"/>
                </a:cubicBezTo>
                <a:cubicBezTo>
                  <a:pt x="38" y="9"/>
                  <a:pt x="34" y="7"/>
                  <a:pt x="30" y="6"/>
                </a:cubicBezTo>
                <a:close/>
              </a:path>
            </a:pathLst>
          </a:custGeom>
          <a:solidFill>
            <a:srgbClr val="F39C1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5" name="Freeform 231"/>
          <p:cNvSpPr>
            <a:spLocks noEditPoints="1"/>
          </p:cNvSpPr>
          <p:nvPr/>
        </p:nvSpPr>
        <p:spPr bwMode="auto">
          <a:xfrm>
            <a:off x="8688205" y="6554737"/>
            <a:ext cx="264906" cy="319291"/>
          </a:xfrm>
          <a:custGeom>
            <a:avLst/>
            <a:gdLst>
              <a:gd name="T0" fmla="*/ 20 w 64"/>
              <a:gd name="T1" fmla="*/ 40 h 74"/>
              <a:gd name="T2" fmla="*/ 20 w 64"/>
              <a:gd name="T3" fmla="*/ 34 h 74"/>
              <a:gd name="T4" fmla="*/ 44 w 64"/>
              <a:gd name="T5" fmla="*/ 17 h 74"/>
              <a:gd name="T6" fmla="*/ 19 w 64"/>
              <a:gd name="T7" fmla="*/ 33 h 74"/>
              <a:gd name="T8" fmla="*/ 48 w 64"/>
              <a:gd name="T9" fmla="*/ 19 h 74"/>
              <a:gd name="T10" fmla="*/ 19 w 64"/>
              <a:gd name="T11" fmla="*/ 25 h 74"/>
              <a:gd name="T12" fmla="*/ 33 w 64"/>
              <a:gd name="T13" fmla="*/ 17 h 74"/>
              <a:gd name="T14" fmla="*/ 16 w 64"/>
              <a:gd name="T15" fmla="*/ 23 h 74"/>
              <a:gd name="T16" fmla="*/ 38 w 64"/>
              <a:gd name="T17" fmla="*/ 72 h 74"/>
              <a:gd name="T18" fmla="*/ 31 w 64"/>
              <a:gd name="T19" fmla="*/ 74 h 74"/>
              <a:gd name="T20" fmla="*/ 23 w 64"/>
              <a:gd name="T21" fmla="*/ 68 h 74"/>
              <a:gd name="T22" fmla="*/ 26 w 64"/>
              <a:gd name="T23" fmla="*/ 55 h 74"/>
              <a:gd name="T24" fmla="*/ 19 w 64"/>
              <a:gd name="T25" fmla="*/ 48 h 74"/>
              <a:gd name="T26" fmla="*/ 44 w 64"/>
              <a:gd name="T27" fmla="*/ 33 h 74"/>
              <a:gd name="T28" fmla="*/ 28 w 64"/>
              <a:gd name="T29" fmla="*/ 45 h 74"/>
              <a:gd name="T30" fmla="*/ 33 w 64"/>
              <a:gd name="T31" fmla="*/ 55 h 74"/>
              <a:gd name="T32" fmla="*/ 44 w 64"/>
              <a:gd name="T33" fmla="*/ 43 h 74"/>
              <a:gd name="T34" fmla="*/ 38 w 64"/>
              <a:gd name="T35" fmla="*/ 55 h 74"/>
              <a:gd name="T36" fmla="*/ 38 w 64"/>
              <a:gd name="T37" fmla="*/ 57 h 74"/>
              <a:gd name="T38" fmla="*/ 37 w 64"/>
              <a:gd name="T39" fmla="*/ 57 h 74"/>
              <a:gd name="T40" fmla="*/ 31 w 64"/>
              <a:gd name="T41" fmla="*/ 57 h 74"/>
              <a:gd name="T42" fmla="*/ 25 w 64"/>
              <a:gd name="T43" fmla="*/ 59 h 74"/>
              <a:gd name="T44" fmla="*/ 28 w 64"/>
              <a:gd name="T45" fmla="*/ 70 h 74"/>
              <a:gd name="T46" fmla="*/ 40 w 64"/>
              <a:gd name="T47" fmla="*/ 68 h 74"/>
              <a:gd name="T48" fmla="*/ 46 w 64"/>
              <a:gd name="T49" fmla="*/ 5 h 74"/>
              <a:gd name="T50" fmla="*/ 44 w 64"/>
              <a:gd name="T51" fmla="*/ 13 h 74"/>
              <a:gd name="T52" fmla="*/ 48 w 64"/>
              <a:gd name="T53" fmla="*/ 4 h 74"/>
              <a:gd name="T54" fmla="*/ 16 w 64"/>
              <a:gd name="T55" fmla="*/ 58 h 74"/>
              <a:gd name="T56" fmla="*/ 18 w 64"/>
              <a:gd name="T57" fmla="*/ 59 h 74"/>
              <a:gd name="T58" fmla="*/ 53 w 64"/>
              <a:gd name="T59" fmla="*/ 21 h 74"/>
              <a:gd name="T60" fmla="*/ 60 w 64"/>
              <a:gd name="T61" fmla="*/ 16 h 74"/>
              <a:gd name="T62" fmla="*/ 52 w 64"/>
              <a:gd name="T63" fmla="*/ 21 h 74"/>
              <a:gd name="T64" fmla="*/ 5 w 64"/>
              <a:gd name="T65" fmla="*/ 46 h 74"/>
              <a:gd name="T66" fmla="*/ 7 w 64"/>
              <a:gd name="T67" fmla="*/ 48 h 74"/>
              <a:gd name="T68" fmla="*/ 11 w 64"/>
              <a:gd name="T69" fmla="*/ 43 h 74"/>
              <a:gd name="T70" fmla="*/ 55 w 64"/>
              <a:gd name="T71" fmla="*/ 32 h 74"/>
              <a:gd name="T72" fmla="*/ 64 w 64"/>
              <a:gd name="T73" fmla="*/ 32 h 74"/>
              <a:gd name="T74" fmla="*/ 8 w 64"/>
              <a:gd name="T75" fmla="*/ 30 h 74"/>
              <a:gd name="T76" fmla="*/ 2 w 64"/>
              <a:gd name="T77" fmla="*/ 33 h 74"/>
              <a:gd name="T78" fmla="*/ 59 w 64"/>
              <a:gd name="T79" fmla="*/ 46 h 74"/>
              <a:gd name="T80" fmla="*/ 52 w 64"/>
              <a:gd name="T81" fmla="*/ 45 h 74"/>
              <a:gd name="T82" fmla="*/ 60 w 64"/>
              <a:gd name="T83" fmla="*/ 48 h 74"/>
              <a:gd name="T84" fmla="*/ 7 w 64"/>
              <a:gd name="T85" fmla="*/ 15 h 74"/>
              <a:gd name="T86" fmla="*/ 11 w 64"/>
              <a:gd name="T87" fmla="*/ 21 h 74"/>
              <a:gd name="T88" fmla="*/ 12 w 64"/>
              <a:gd name="T89" fmla="*/ 19 h 74"/>
              <a:gd name="T90" fmla="*/ 43 w 64"/>
              <a:gd name="T91" fmla="*/ 53 h 74"/>
              <a:gd name="T92" fmla="*/ 48 w 64"/>
              <a:gd name="T93" fmla="*/ 60 h 74"/>
              <a:gd name="T94" fmla="*/ 19 w 64"/>
              <a:gd name="T95" fmla="*/ 12 h 74"/>
              <a:gd name="T96" fmla="*/ 22 w 64"/>
              <a:gd name="T97" fmla="*/ 10 h 74"/>
              <a:gd name="T98" fmla="*/ 16 w 64"/>
              <a:gd name="T99" fmla="*/ 6 h 74"/>
              <a:gd name="T100" fmla="*/ 34 w 64"/>
              <a:gd name="T101" fmla="*/ 8 h 74"/>
              <a:gd name="T102" fmla="*/ 31 w 64"/>
              <a:gd name="T103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4" h="74">
                <a:moveTo>
                  <a:pt x="48" y="27"/>
                </a:moveTo>
                <a:cubicBezTo>
                  <a:pt x="48" y="29"/>
                  <a:pt x="47" y="31"/>
                  <a:pt x="45" y="31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19" y="41"/>
                  <a:pt x="19" y="41"/>
                </a:cubicBezTo>
                <a:cubicBezTo>
                  <a:pt x="17" y="41"/>
                  <a:pt x="16" y="40"/>
                  <a:pt x="16" y="38"/>
                </a:cubicBezTo>
                <a:cubicBezTo>
                  <a:pt x="16" y="37"/>
                  <a:pt x="18" y="35"/>
                  <a:pt x="20" y="34"/>
                </a:cubicBezTo>
                <a:cubicBezTo>
                  <a:pt x="44" y="25"/>
                  <a:pt x="44" y="25"/>
                  <a:pt x="44" y="25"/>
                </a:cubicBezTo>
                <a:cubicBezTo>
                  <a:pt x="46" y="24"/>
                  <a:pt x="48" y="25"/>
                  <a:pt x="48" y="27"/>
                </a:cubicBezTo>
                <a:close/>
                <a:moveTo>
                  <a:pt x="44" y="17"/>
                </a:moveTo>
                <a:cubicBezTo>
                  <a:pt x="20" y="26"/>
                  <a:pt x="20" y="26"/>
                  <a:pt x="20" y="26"/>
                </a:cubicBezTo>
                <a:cubicBezTo>
                  <a:pt x="18" y="27"/>
                  <a:pt x="16" y="29"/>
                  <a:pt x="16" y="31"/>
                </a:cubicBezTo>
                <a:cubicBezTo>
                  <a:pt x="16" y="32"/>
                  <a:pt x="17" y="33"/>
                  <a:pt x="19" y="33"/>
                </a:cubicBezTo>
                <a:cubicBezTo>
                  <a:pt x="19" y="33"/>
                  <a:pt x="20" y="33"/>
                  <a:pt x="20" y="3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8" y="21"/>
                  <a:pt x="48" y="19"/>
                </a:cubicBezTo>
                <a:cubicBezTo>
                  <a:pt x="48" y="18"/>
                  <a:pt x="46" y="17"/>
                  <a:pt x="44" y="17"/>
                </a:cubicBezTo>
                <a:close/>
                <a:moveTo>
                  <a:pt x="16" y="23"/>
                </a:moveTo>
                <a:cubicBezTo>
                  <a:pt x="16" y="24"/>
                  <a:pt x="17" y="25"/>
                  <a:pt x="19" y="25"/>
                </a:cubicBezTo>
                <a:cubicBezTo>
                  <a:pt x="19" y="25"/>
                  <a:pt x="20" y="25"/>
                  <a:pt x="20" y="25"/>
                </a:cubicBezTo>
                <a:cubicBezTo>
                  <a:pt x="30" y="21"/>
                  <a:pt x="30" y="21"/>
                  <a:pt x="30" y="21"/>
                </a:cubicBezTo>
                <a:cubicBezTo>
                  <a:pt x="32" y="21"/>
                  <a:pt x="33" y="19"/>
                  <a:pt x="33" y="17"/>
                </a:cubicBezTo>
                <a:cubicBezTo>
                  <a:pt x="33" y="15"/>
                  <a:pt x="31" y="14"/>
                  <a:pt x="29" y="15"/>
                </a:cubicBezTo>
                <a:cubicBezTo>
                  <a:pt x="20" y="19"/>
                  <a:pt x="20" y="19"/>
                  <a:pt x="20" y="19"/>
                </a:cubicBezTo>
                <a:cubicBezTo>
                  <a:pt x="18" y="19"/>
                  <a:pt x="16" y="21"/>
                  <a:pt x="16" y="23"/>
                </a:cubicBezTo>
                <a:close/>
                <a:moveTo>
                  <a:pt x="42" y="59"/>
                </a:moveTo>
                <a:cubicBezTo>
                  <a:pt x="42" y="68"/>
                  <a:pt x="42" y="68"/>
                  <a:pt x="42" y="68"/>
                </a:cubicBezTo>
                <a:cubicBezTo>
                  <a:pt x="42" y="70"/>
                  <a:pt x="40" y="72"/>
                  <a:pt x="38" y="72"/>
                </a:cubicBezTo>
                <a:cubicBezTo>
                  <a:pt x="37" y="72"/>
                  <a:pt x="37" y="72"/>
                  <a:pt x="37" y="72"/>
                </a:cubicBezTo>
                <a:cubicBezTo>
                  <a:pt x="36" y="73"/>
                  <a:pt x="35" y="74"/>
                  <a:pt x="34" y="74"/>
                </a:cubicBezTo>
                <a:cubicBezTo>
                  <a:pt x="31" y="74"/>
                  <a:pt x="31" y="74"/>
                  <a:pt x="31" y="74"/>
                </a:cubicBezTo>
                <a:cubicBezTo>
                  <a:pt x="29" y="74"/>
                  <a:pt x="28" y="73"/>
                  <a:pt x="27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5" y="72"/>
                  <a:pt x="23" y="70"/>
                  <a:pt x="23" y="6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7"/>
                  <a:pt x="24" y="56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1"/>
                  <a:pt x="23" y="49"/>
                  <a:pt x="22" y="47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8"/>
                  <a:pt x="19" y="48"/>
                  <a:pt x="19" y="48"/>
                </a:cubicBezTo>
                <a:cubicBezTo>
                  <a:pt x="17" y="48"/>
                  <a:pt x="16" y="47"/>
                  <a:pt x="16" y="46"/>
                </a:cubicBezTo>
                <a:cubicBezTo>
                  <a:pt x="16" y="44"/>
                  <a:pt x="18" y="43"/>
                  <a:pt x="20" y="42"/>
                </a:cubicBezTo>
                <a:cubicBezTo>
                  <a:pt x="44" y="33"/>
                  <a:pt x="44" y="33"/>
                  <a:pt x="44" y="33"/>
                </a:cubicBezTo>
                <a:cubicBezTo>
                  <a:pt x="46" y="32"/>
                  <a:pt x="48" y="33"/>
                  <a:pt x="48" y="35"/>
                </a:cubicBezTo>
                <a:cubicBezTo>
                  <a:pt x="48" y="36"/>
                  <a:pt x="47" y="38"/>
                  <a:pt x="45" y="39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7"/>
                  <a:pt x="32" y="51"/>
                  <a:pt x="32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47"/>
                  <a:pt x="40" y="42"/>
                  <a:pt x="41" y="42"/>
                </a:cubicBezTo>
                <a:cubicBezTo>
                  <a:pt x="42" y="41"/>
                  <a:pt x="44" y="42"/>
                  <a:pt x="44" y="43"/>
                </a:cubicBezTo>
                <a:cubicBezTo>
                  <a:pt x="45" y="44"/>
                  <a:pt x="45" y="46"/>
                  <a:pt x="43" y="47"/>
                </a:cubicBezTo>
                <a:cubicBezTo>
                  <a:pt x="43" y="47"/>
                  <a:pt x="38" y="50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0" y="56"/>
                  <a:pt x="42" y="57"/>
                  <a:pt x="42" y="59"/>
                </a:cubicBezTo>
                <a:close/>
                <a:moveTo>
                  <a:pt x="40" y="59"/>
                </a:moveTo>
                <a:cubicBezTo>
                  <a:pt x="40" y="58"/>
                  <a:pt x="39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7" y="57"/>
                  <a:pt x="37" y="57"/>
                  <a:pt x="37" y="57"/>
                </a:cubicBezTo>
                <a:cubicBezTo>
                  <a:pt x="37" y="57"/>
                  <a:pt x="37" y="57"/>
                  <a:pt x="37" y="57"/>
                </a:cubicBezTo>
                <a:cubicBezTo>
                  <a:pt x="37" y="57"/>
                  <a:pt x="37" y="57"/>
                  <a:pt x="3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6" y="57"/>
                  <a:pt x="25" y="58"/>
                  <a:pt x="25" y="59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69"/>
                  <a:pt x="26" y="70"/>
                  <a:pt x="27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70"/>
                  <a:pt x="38" y="70"/>
                  <a:pt x="38" y="70"/>
                </a:cubicBezTo>
                <a:cubicBezTo>
                  <a:pt x="39" y="70"/>
                  <a:pt x="40" y="69"/>
                  <a:pt x="40" y="68"/>
                </a:cubicBezTo>
                <a:lnTo>
                  <a:pt x="40" y="59"/>
                </a:lnTo>
                <a:close/>
                <a:moveTo>
                  <a:pt x="48" y="4"/>
                </a:moveTo>
                <a:cubicBezTo>
                  <a:pt x="48" y="4"/>
                  <a:pt x="47" y="4"/>
                  <a:pt x="46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1"/>
                  <a:pt x="43" y="12"/>
                  <a:pt x="44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5" y="13"/>
                  <a:pt x="45" y="12"/>
                  <a:pt x="46" y="12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5"/>
                  <a:pt x="49" y="5"/>
                  <a:pt x="48" y="4"/>
                </a:cubicBezTo>
                <a:close/>
                <a:moveTo>
                  <a:pt x="21" y="51"/>
                </a:moveTo>
                <a:cubicBezTo>
                  <a:pt x="20" y="51"/>
                  <a:pt x="19" y="51"/>
                  <a:pt x="19" y="52"/>
                </a:cubicBezTo>
                <a:cubicBezTo>
                  <a:pt x="16" y="58"/>
                  <a:pt x="16" y="58"/>
                  <a:pt x="16" y="58"/>
                </a:cubicBezTo>
                <a:cubicBezTo>
                  <a:pt x="15" y="58"/>
                  <a:pt x="16" y="59"/>
                  <a:pt x="16" y="60"/>
                </a:cubicBezTo>
                <a:cubicBezTo>
                  <a:pt x="17" y="60"/>
                  <a:pt x="17" y="60"/>
                  <a:pt x="17" y="60"/>
                </a:cubicBezTo>
                <a:cubicBezTo>
                  <a:pt x="18" y="60"/>
                  <a:pt x="18" y="60"/>
                  <a:pt x="18" y="59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3"/>
                  <a:pt x="22" y="52"/>
                  <a:pt x="21" y="51"/>
                </a:cubicBezTo>
                <a:close/>
                <a:moveTo>
                  <a:pt x="53" y="21"/>
                </a:moveTo>
                <a:cubicBezTo>
                  <a:pt x="53" y="21"/>
                  <a:pt x="54" y="21"/>
                  <a:pt x="54" y="21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7"/>
                  <a:pt x="60" y="16"/>
                </a:cubicBezTo>
                <a:cubicBezTo>
                  <a:pt x="60" y="15"/>
                  <a:pt x="59" y="15"/>
                  <a:pt x="58" y="15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19"/>
                  <a:pt x="51" y="20"/>
                  <a:pt x="52" y="21"/>
                </a:cubicBezTo>
                <a:cubicBezTo>
                  <a:pt x="52" y="21"/>
                  <a:pt x="53" y="21"/>
                  <a:pt x="53" y="21"/>
                </a:cubicBezTo>
                <a:close/>
                <a:moveTo>
                  <a:pt x="11" y="43"/>
                </a:move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7"/>
                  <a:pt x="5" y="48"/>
                </a:cubicBezTo>
                <a:cubicBezTo>
                  <a:pt x="5" y="48"/>
                  <a:pt x="5" y="49"/>
                  <a:pt x="6" y="49"/>
                </a:cubicBezTo>
                <a:cubicBezTo>
                  <a:pt x="6" y="49"/>
                  <a:pt x="6" y="49"/>
                  <a:pt x="7" y="48"/>
                </a:cubicBezTo>
                <a:cubicBezTo>
                  <a:pt x="12" y="45"/>
                  <a:pt x="12" y="45"/>
                  <a:pt x="12" y="45"/>
                </a:cubicBezTo>
                <a:cubicBezTo>
                  <a:pt x="13" y="45"/>
                  <a:pt x="13" y="44"/>
                  <a:pt x="13" y="43"/>
                </a:cubicBezTo>
                <a:cubicBezTo>
                  <a:pt x="12" y="42"/>
                  <a:pt x="11" y="42"/>
                  <a:pt x="11" y="43"/>
                </a:cubicBezTo>
                <a:close/>
                <a:moveTo>
                  <a:pt x="63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5" y="31"/>
                  <a:pt x="55" y="32"/>
                </a:cubicBezTo>
                <a:cubicBezTo>
                  <a:pt x="55" y="33"/>
                  <a:pt x="56" y="33"/>
                  <a:pt x="56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4" y="33"/>
                  <a:pt x="64" y="33"/>
                  <a:pt x="64" y="32"/>
                </a:cubicBezTo>
                <a:cubicBezTo>
                  <a:pt x="64" y="31"/>
                  <a:pt x="64" y="30"/>
                  <a:pt x="63" y="30"/>
                </a:cubicBezTo>
                <a:close/>
                <a:moveTo>
                  <a:pt x="10" y="32"/>
                </a:moveTo>
                <a:cubicBezTo>
                  <a:pt x="10" y="31"/>
                  <a:pt x="9" y="30"/>
                  <a:pt x="8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33"/>
                  <a:pt x="1" y="33"/>
                  <a:pt x="2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9" y="33"/>
                  <a:pt x="10" y="33"/>
                  <a:pt x="10" y="32"/>
                </a:cubicBezTo>
                <a:close/>
                <a:moveTo>
                  <a:pt x="59" y="46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2"/>
                  <a:pt x="52" y="42"/>
                  <a:pt x="52" y="43"/>
                </a:cubicBezTo>
                <a:cubicBezTo>
                  <a:pt x="51" y="44"/>
                  <a:pt x="52" y="45"/>
                  <a:pt x="52" y="45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49"/>
                  <a:pt x="58" y="49"/>
                  <a:pt x="59" y="49"/>
                </a:cubicBezTo>
                <a:cubicBezTo>
                  <a:pt x="59" y="49"/>
                  <a:pt x="60" y="48"/>
                  <a:pt x="60" y="48"/>
                </a:cubicBezTo>
                <a:cubicBezTo>
                  <a:pt x="60" y="47"/>
                  <a:pt x="60" y="46"/>
                  <a:pt x="59" y="46"/>
                </a:cubicBezTo>
                <a:close/>
                <a:moveTo>
                  <a:pt x="12" y="19"/>
                </a:moveTo>
                <a:cubicBezTo>
                  <a:pt x="7" y="15"/>
                  <a:pt x="7" y="15"/>
                  <a:pt x="7" y="15"/>
                </a:cubicBezTo>
                <a:cubicBezTo>
                  <a:pt x="6" y="15"/>
                  <a:pt x="5" y="15"/>
                  <a:pt x="5" y="16"/>
                </a:cubicBezTo>
                <a:cubicBezTo>
                  <a:pt x="4" y="17"/>
                  <a:pt x="4" y="18"/>
                  <a:pt x="5" y="18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3" y="21"/>
                </a:cubicBezTo>
                <a:cubicBezTo>
                  <a:pt x="13" y="20"/>
                  <a:pt x="13" y="19"/>
                  <a:pt x="12" y="19"/>
                </a:cubicBezTo>
                <a:close/>
                <a:moveTo>
                  <a:pt x="46" y="52"/>
                </a:moveTo>
                <a:cubicBezTo>
                  <a:pt x="45" y="51"/>
                  <a:pt x="44" y="51"/>
                  <a:pt x="44" y="51"/>
                </a:cubicBezTo>
                <a:cubicBezTo>
                  <a:pt x="43" y="52"/>
                  <a:pt x="43" y="53"/>
                  <a:pt x="43" y="53"/>
                </a:cubicBezTo>
                <a:cubicBezTo>
                  <a:pt x="46" y="59"/>
                  <a:pt x="46" y="59"/>
                  <a:pt x="46" y="59"/>
                </a:cubicBezTo>
                <a:cubicBezTo>
                  <a:pt x="47" y="60"/>
                  <a:pt x="47" y="60"/>
                  <a:pt x="48" y="60"/>
                </a:cubicBezTo>
                <a:cubicBezTo>
                  <a:pt x="48" y="60"/>
                  <a:pt x="48" y="60"/>
                  <a:pt x="48" y="60"/>
                </a:cubicBezTo>
                <a:cubicBezTo>
                  <a:pt x="49" y="59"/>
                  <a:pt x="49" y="58"/>
                  <a:pt x="49" y="58"/>
                </a:cubicBezTo>
                <a:lnTo>
                  <a:pt x="46" y="52"/>
                </a:lnTo>
                <a:close/>
                <a:moveTo>
                  <a:pt x="19" y="12"/>
                </a:moveTo>
                <a:cubicBezTo>
                  <a:pt x="19" y="12"/>
                  <a:pt x="20" y="13"/>
                  <a:pt x="20" y="13"/>
                </a:cubicBezTo>
                <a:cubicBezTo>
                  <a:pt x="21" y="13"/>
                  <a:pt x="21" y="12"/>
                  <a:pt x="21" y="12"/>
                </a:cubicBezTo>
                <a:cubicBezTo>
                  <a:pt x="22" y="12"/>
                  <a:pt x="22" y="11"/>
                  <a:pt x="22" y="10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4"/>
                  <a:pt x="17" y="4"/>
                  <a:pt x="16" y="4"/>
                </a:cubicBezTo>
                <a:cubicBezTo>
                  <a:pt x="16" y="5"/>
                  <a:pt x="15" y="5"/>
                  <a:pt x="16" y="6"/>
                </a:cubicBezTo>
                <a:lnTo>
                  <a:pt x="19" y="12"/>
                </a:lnTo>
                <a:close/>
                <a:moveTo>
                  <a:pt x="32" y="9"/>
                </a:moveTo>
                <a:cubicBezTo>
                  <a:pt x="33" y="9"/>
                  <a:pt x="34" y="9"/>
                  <a:pt x="34" y="8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0"/>
                  <a:pt x="32" y="0"/>
                </a:cubicBezTo>
                <a:cubicBezTo>
                  <a:pt x="31" y="0"/>
                  <a:pt x="31" y="1"/>
                  <a:pt x="31" y="1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9"/>
                  <a:pt x="31" y="9"/>
                  <a:pt x="32" y="9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6" name="Freeform 235"/>
          <p:cNvSpPr>
            <a:spLocks noEditPoints="1"/>
          </p:cNvSpPr>
          <p:nvPr/>
        </p:nvSpPr>
        <p:spPr bwMode="auto">
          <a:xfrm>
            <a:off x="3882625" y="6571483"/>
            <a:ext cx="273677" cy="278941"/>
          </a:xfrm>
          <a:custGeom>
            <a:avLst/>
            <a:gdLst>
              <a:gd name="T0" fmla="*/ 32 w 66"/>
              <a:gd name="T1" fmla="*/ 49 h 65"/>
              <a:gd name="T2" fmla="*/ 32 w 66"/>
              <a:gd name="T3" fmla="*/ 47 h 65"/>
              <a:gd name="T4" fmla="*/ 47 w 66"/>
              <a:gd name="T5" fmla="*/ 32 h 65"/>
              <a:gd name="T6" fmla="*/ 32 w 66"/>
              <a:gd name="T7" fmla="*/ 39 h 65"/>
              <a:gd name="T8" fmla="*/ 39 w 66"/>
              <a:gd name="T9" fmla="*/ 32 h 65"/>
              <a:gd name="T10" fmla="*/ 64 w 66"/>
              <a:gd name="T11" fmla="*/ 26 h 65"/>
              <a:gd name="T12" fmla="*/ 59 w 66"/>
              <a:gd name="T13" fmla="*/ 24 h 65"/>
              <a:gd name="T14" fmla="*/ 62 w 66"/>
              <a:gd name="T15" fmla="*/ 16 h 65"/>
              <a:gd name="T16" fmla="*/ 56 w 66"/>
              <a:gd name="T17" fmla="*/ 9 h 65"/>
              <a:gd name="T18" fmla="*/ 49 w 66"/>
              <a:gd name="T19" fmla="*/ 10 h 65"/>
              <a:gd name="T20" fmla="*/ 47 w 66"/>
              <a:gd name="T21" fmla="*/ 2 h 65"/>
              <a:gd name="T22" fmla="*/ 37 w 66"/>
              <a:gd name="T23" fmla="*/ 0 h 65"/>
              <a:gd name="T24" fmla="*/ 30 w 66"/>
              <a:gd name="T25" fmla="*/ 1 h 65"/>
              <a:gd name="T26" fmla="*/ 27 w 66"/>
              <a:gd name="T27" fmla="*/ 0 h 65"/>
              <a:gd name="T28" fmla="*/ 18 w 66"/>
              <a:gd name="T29" fmla="*/ 5 h 65"/>
              <a:gd name="T30" fmla="*/ 12 w 66"/>
              <a:gd name="T31" fmla="*/ 9 h 65"/>
              <a:gd name="T32" fmla="*/ 9 w 66"/>
              <a:gd name="T33" fmla="*/ 9 h 65"/>
              <a:gd name="T34" fmla="*/ 5 w 66"/>
              <a:gd name="T35" fmla="*/ 19 h 65"/>
              <a:gd name="T36" fmla="*/ 3 w 66"/>
              <a:gd name="T37" fmla="*/ 26 h 65"/>
              <a:gd name="T38" fmla="*/ 0 w 66"/>
              <a:gd name="T39" fmla="*/ 28 h 65"/>
              <a:gd name="T40" fmla="*/ 1 w 66"/>
              <a:gd name="T41" fmla="*/ 38 h 65"/>
              <a:gd name="T42" fmla="*/ 4 w 66"/>
              <a:gd name="T43" fmla="*/ 38 h 65"/>
              <a:gd name="T44" fmla="*/ 4 w 66"/>
              <a:gd name="T45" fmla="*/ 46 h 65"/>
              <a:gd name="T46" fmla="*/ 11 w 66"/>
              <a:gd name="T47" fmla="*/ 55 h 65"/>
              <a:gd name="T48" fmla="*/ 15 w 66"/>
              <a:gd name="T49" fmla="*/ 54 h 65"/>
              <a:gd name="T50" fmla="*/ 18 w 66"/>
              <a:gd name="T51" fmla="*/ 61 h 65"/>
              <a:gd name="T52" fmla="*/ 28 w 66"/>
              <a:gd name="T53" fmla="*/ 65 h 65"/>
              <a:gd name="T54" fmla="*/ 33 w 66"/>
              <a:gd name="T55" fmla="*/ 59 h 65"/>
              <a:gd name="T56" fmla="*/ 39 w 66"/>
              <a:gd name="T57" fmla="*/ 65 h 65"/>
              <a:gd name="T58" fmla="*/ 49 w 66"/>
              <a:gd name="T59" fmla="*/ 61 h 65"/>
              <a:gd name="T60" fmla="*/ 51 w 66"/>
              <a:gd name="T61" fmla="*/ 54 h 65"/>
              <a:gd name="T62" fmla="*/ 56 w 66"/>
              <a:gd name="T63" fmla="*/ 55 h 65"/>
              <a:gd name="T64" fmla="*/ 62 w 66"/>
              <a:gd name="T65" fmla="*/ 46 h 65"/>
              <a:gd name="T66" fmla="*/ 63 w 66"/>
              <a:gd name="T67" fmla="*/ 38 h 65"/>
              <a:gd name="T68" fmla="*/ 65 w 66"/>
              <a:gd name="T69" fmla="*/ 38 h 65"/>
              <a:gd name="T70" fmla="*/ 66 w 66"/>
              <a:gd name="T71" fmla="*/ 28 h 65"/>
              <a:gd name="T72" fmla="*/ 56 w 66"/>
              <a:gd name="T73" fmla="*/ 52 h 65"/>
              <a:gd name="T74" fmla="*/ 40 w 66"/>
              <a:gd name="T75" fmla="*/ 61 h 65"/>
              <a:gd name="T76" fmla="*/ 21 w 66"/>
              <a:gd name="T77" fmla="*/ 60 h 65"/>
              <a:gd name="T78" fmla="*/ 7 w 66"/>
              <a:gd name="T79" fmla="*/ 47 h 65"/>
              <a:gd name="T80" fmla="*/ 3 w 66"/>
              <a:gd name="T81" fmla="*/ 32 h 65"/>
              <a:gd name="T82" fmla="*/ 7 w 66"/>
              <a:gd name="T83" fmla="*/ 17 h 65"/>
              <a:gd name="T84" fmla="*/ 21 w 66"/>
              <a:gd name="T85" fmla="*/ 5 h 65"/>
              <a:gd name="T86" fmla="*/ 40 w 66"/>
              <a:gd name="T87" fmla="*/ 3 h 65"/>
              <a:gd name="T88" fmla="*/ 56 w 66"/>
              <a:gd name="T89" fmla="*/ 12 h 65"/>
              <a:gd name="T90" fmla="*/ 63 w 66"/>
              <a:gd name="T91" fmla="*/ 29 h 65"/>
              <a:gd name="T92" fmla="*/ 56 w 66"/>
              <a:gd name="T93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6" h="65"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9"/>
                  <a:pt x="32" y="49"/>
                </a:cubicBezTo>
                <a:cubicBezTo>
                  <a:pt x="42" y="49"/>
                  <a:pt x="49" y="41"/>
                  <a:pt x="49" y="32"/>
                </a:cubicBezTo>
                <a:cubicBezTo>
                  <a:pt x="49" y="23"/>
                  <a:pt x="42" y="16"/>
                  <a:pt x="32" y="16"/>
                </a:cubicBezTo>
                <a:close/>
                <a:moveTo>
                  <a:pt x="32" y="47"/>
                </a:moveTo>
                <a:cubicBezTo>
                  <a:pt x="24" y="47"/>
                  <a:pt x="18" y="40"/>
                  <a:pt x="18" y="32"/>
                </a:cubicBezTo>
                <a:cubicBezTo>
                  <a:pt x="18" y="24"/>
                  <a:pt x="24" y="18"/>
                  <a:pt x="32" y="18"/>
                </a:cubicBezTo>
                <a:cubicBezTo>
                  <a:pt x="40" y="18"/>
                  <a:pt x="47" y="24"/>
                  <a:pt x="47" y="32"/>
                </a:cubicBezTo>
                <a:cubicBezTo>
                  <a:pt x="47" y="40"/>
                  <a:pt x="40" y="47"/>
                  <a:pt x="32" y="47"/>
                </a:cubicBezTo>
                <a:close/>
                <a:moveTo>
                  <a:pt x="39" y="32"/>
                </a:moveTo>
                <a:cubicBezTo>
                  <a:pt x="39" y="36"/>
                  <a:pt x="36" y="39"/>
                  <a:pt x="32" y="39"/>
                </a:cubicBezTo>
                <a:cubicBezTo>
                  <a:pt x="29" y="39"/>
                  <a:pt x="26" y="36"/>
                  <a:pt x="26" y="32"/>
                </a:cubicBezTo>
                <a:cubicBezTo>
                  <a:pt x="26" y="28"/>
                  <a:pt x="29" y="25"/>
                  <a:pt x="32" y="25"/>
                </a:cubicBezTo>
                <a:cubicBezTo>
                  <a:pt x="36" y="25"/>
                  <a:pt x="39" y="28"/>
                  <a:pt x="39" y="32"/>
                </a:cubicBezTo>
                <a:close/>
                <a:moveTo>
                  <a:pt x="66" y="28"/>
                </a:moveTo>
                <a:cubicBezTo>
                  <a:pt x="66" y="27"/>
                  <a:pt x="66" y="27"/>
                  <a:pt x="65" y="26"/>
                </a:cubicBezTo>
                <a:cubicBezTo>
                  <a:pt x="65" y="26"/>
                  <a:pt x="64" y="26"/>
                  <a:pt x="64" y="26"/>
                </a:cubicBezTo>
                <a:cubicBezTo>
                  <a:pt x="64" y="26"/>
                  <a:pt x="64" y="26"/>
                  <a:pt x="63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26"/>
                  <a:pt x="60" y="25"/>
                  <a:pt x="59" y="24"/>
                </a:cubicBezTo>
                <a:cubicBezTo>
                  <a:pt x="59" y="22"/>
                  <a:pt x="60" y="20"/>
                  <a:pt x="61" y="19"/>
                </a:cubicBezTo>
                <a:cubicBezTo>
                  <a:pt x="62" y="19"/>
                  <a:pt x="62" y="19"/>
                  <a:pt x="62" y="18"/>
                </a:cubicBezTo>
                <a:cubicBezTo>
                  <a:pt x="63" y="17"/>
                  <a:pt x="63" y="17"/>
                  <a:pt x="62" y="16"/>
                </a:cubicBezTo>
                <a:cubicBezTo>
                  <a:pt x="61" y="14"/>
                  <a:pt x="59" y="11"/>
                  <a:pt x="57" y="9"/>
                </a:cubicBezTo>
                <a:cubicBezTo>
                  <a:pt x="57" y="9"/>
                  <a:pt x="56" y="9"/>
                  <a:pt x="56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5" y="9"/>
                  <a:pt x="54" y="9"/>
                  <a:pt x="54" y="9"/>
                </a:cubicBezTo>
                <a:cubicBezTo>
                  <a:pt x="53" y="10"/>
                  <a:pt x="52" y="11"/>
                  <a:pt x="51" y="11"/>
                </a:cubicBezTo>
                <a:cubicBezTo>
                  <a:pt x="51" y="11"/>
                  <a:pt x="50" y="10"/>
                  <a:pt x="49" y="10"/>
                </a:cubicBezTo>
                <a:cubicBezTo>
                  <a:pt x="48" y="9"/>
                  <a:pt x="47" y="7"/>
                  <a:pt x="48" y="5"/>
                </a:cubicBezTo>
                <a:cubicBezTo>
                  <a:pt x="49" y="5"/>
                  <a:pt x="49" y="4"/>
                  <a:pt x="49" y="4"/>
                </a:cubicBezTo>
                <a:cubicBezTo>
                  <a:pt x="48" y="3"/>
                  <a:pt x="48" y="3"/>
                  <a:pt x="47" y="2"/>
                </a:cubicBezTo>
                <a:cubicBezTo>
                  <a:pt x="45" y="1"/>
                  <a:pt x="42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1"/>
                  <a:pt x="37" y="1"/>
                </a:cubicBezTo>
                <a:cubicBezTo>
                  <a:pt x="37" y="3"/>
                  <a:pt x="35" y="5"/>
                  <a:pt x="33" y="5"/>
                </a:cubicBezTo>
                <a:cubicBezTo>
                  <a:pt x="31" y="5"/>
                  <a:pt x="30" y="3"/>
                  <a:pt x="30" y="1"/>
                </a:cubicBezTo>
                <a:cubicBezTo>
                  <a:pt x="30" y="1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1" y="1"/>
                  <a:pt x="19" y="2"/>
                </a:cubicBezTo>
                <a:cubicBezTo>
                  <a:pt x="18" y="3"/>
                  <a:pt x="18" y="3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9" y="7"/>
                  <a:pt x="19" y="9"/>
                  <a:pt x="17" y="10"/>
                </a:cubicBezTo>
                <a:cubicBezTo>
                  <a:pt x="16" y="10"/>
                  <a:pt x="16" y="11"/>
                  <a:pt x="15" y="11"/>
                </a:cubicBezTo>
                <a:cubicBezTo>
                  <a:pt x="14" y="11"/>
                  <a:pt x="13" y="10"/>
                  <a:pt x="12" y="9"/>
                </a:cubicBezTo>
                <a:cubicBezTo>
                  <a:pt x="12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10" y="9"/>
                  <a:pt x="9" y="9"/>
                </a:cubicBezTo>
                <a:cubicBezTo>
                  <a:pt x="7" y="11"/>
                  <a:pt x="5" y="14"/>
                  <a:pt x="4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4" y="19"/>
                  <a:pt x="5" y="19"/>
                  <a:pt x="5" y="19"/>
                </a:cubicBezTo>
                <a:cubicBezTo>
                  <a:pt x="7" y="20"/>
                  <a:pt x="8" y="22"/>
                  <a:pt x="7" y="24"/>
                </a:cubicBezTo>
                <a:cubicBezTo>
                  <a:pt x="7" y="25"/>
                  <a:pt x="5" y="26"/>
                  <a:pt x="4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2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7"/>
                  <a:pt x="0" y="27"/>
                  <a:pt x="0" y="28"/>
                </a:cubicBezTo>
                <a:cubicBezTo>
                  <a:pt x="0" y="29"/>
                  <a:pt x="0" y="31"/>
                  <a:pt x="0" y="32"/>
                </a:cubicBezTo>
                <a:cubicBezTo>
                  <a:pt x="0" y="33"/>
                  <a:pt x="0" y="35"/>
                  <a:pt x="0" y="36"/>
                </a:cubicBezTo>
                <a:cubicBezTo>
                  <a:pt x="0" y="37"/>
                  <a:pt x="1" y="38"/>
                  <a:pt x="1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8"/>
                  <a:pt x="3" y="38"/>
                  <a:pt x="4" y="38"/>
                </a:cubicBezTo>
                <a:cubicBezTo>
                  <a:pt x="5" y="38"/>
                  <a:pt x="7" y="39"/>
                  <a:pt x="7" y="41"/>
                </a:cubicBezTo>
                <a:cubicBezTo>
                  <a:pt x="8" y="42"/>
                  <a:pt x="7" y="44"/>
                  <a:pt x="5" y="45"/>
                </a:cubicBezTo>
                <a:cubicBezTo>
                  <a:pt x="5" y="45"/>
                  <a:pt x="4" y="46"/>
                  <a:pt x="4" y="46"/>
                </a:cubicBezTo>
                <a:cubicBezTo>
                  <a:pt x="4" y="47"/>
                  <a:pt x="4" y="47"/>
                  <a:pt x="4" y="48"/>
                </a:cubicBezTo>
                <a:cubicBezTo>
                  <a:pt x="5" y="50"/>
                  <a:pt x="7" y="53"/>
                  <a:pt x="9" y="55"/>
                </a:cubicBezTo>
                <a:cubicBezTo>
                  <a:pt x="10" y="55"/>
                  <a:pt x="10" y="55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3" y="54"/>
                  <a:pt x="14" y="54"/>
                  <a:pt x="15" y="54"/>
                </a:cubicBezTo>
                <a:cubicBezTo>
                  <a:pt x="16" y="54"/>
                  <a:pt x="16" y="54"/>
                  <a:pt x="17" y="54"/>
                </a:cubicBezTo>
                <a:cubicBezTo>
                  <a:pt x="19" y="55"/>
                  <a:pt x="19" y="57"/>
                  <a:pt x="18" y="59"/>
                </a:cubicBezTo>
                <a:cubicBezTo>
                  <a:pt x="18" y="59"/>
                  <a:pt x="18" y="60"/>
                  <a:pt x="18" y="61"/>
                </a:cubicBezTo>
                <a:cubicBezTo>
                  <a:pt x="18" y="61"/>
                  <a:pt x="18" y="62"/>
                  <a:pt x="19" y="62"/>
                </a:cubicBezTo>
                <a:cubicBezTo>
                  <a:pt x="21" y="63"/>
                  <a:pt x="24" y="64"/>
                  <a:pt x="27" y="65"/>
                </a:cubicBezTo>
                <a:cubicBezTo>
                  <a:pt x="27" y="65"/>
                  <a:pt x="27" y="65"/>
                  <a:pt x="28" y="65"/>
                </a:cubicBezTo>
                <a:cubicBezTo>
                  <a:pt x="28" y="65"/>
                  <a:pt x="28" y="64"/>
                  <a:pt x="29" y="64"/>
                </a:cubicBezTo>
                <a:cubicBezTo>
                  <a:pt x="29" y="64"/>
                  <a:pt x="30" y="63"/>
                  <a:pt x="30" y="63"/>
                </a:cubicBezTo>
                <a:cubicBezTo>
                  <a:pt x="30" y="61"/>
                  <a:pt x="31" y="59"/>
                  <a:pt x="33" y="59"/>
                </a:cubicBezTo>
                <a:cubicBezTo>
                  <a:pt x="35" y="59"/>
                  <a:pt x="37" y="61"/>
                  <a:pt x="37" y="63"/>
                </a:cubicBezTo>
                <a:cubicBezTo>
                  <a:pt x="37" y="63"/>
                  <a:pt x="37" y="64"/>
                  <a:pt x="37" y="64"/>
                </a:cubicBezTo>
                <a:cubicBezTo>
                  <a:pt x="38" y="64"/>
                  <a:pt x="38" y="65"/>
                  <a:pt x="39" y="65"/>
                </a:cubicBezTo>
                <a:cubicBezTo>
                  <a:pt x="39" y="65"/>
                  <a:pt x="39" y="65"/>
                  <a:pt x="39" y="65"/>
                </a:cubicBezTo>
                <a:cubicBezTo>
                  <a:pt x="42" y="64"/>
                  <a:pt x="45" y="63"/>
                  <a:pt x="47" y="62"/>
                </a:cubicBezTo>
                <a:cubicBezTo>
                  <a:pt x="48" y="62"/>
                  <a:pt x="48" y="61"/>
                  <a:pt x="49" y="61"/>
                </a:cubicBezTo>
                <a:cubicBezTo>
                  <a:pt x="49" y="60"/>
                  <a:pt x="49" y="59"/>
                  <a:pt x="48" y="59"/>
                </a:cubicBezTo>
                <a:cubicBezTo>
                  <a:pt x="47" y="57"/>
                  <a:pt x="48" y="55"/>
                  <a:pt x="49" y="54"/>
                </a:cubicBezTo>
                <a:cubicBezTo>
                  <a:pt x="50" y="54"/>
                  <a:pt x="51" y="54"/>
                  <a:pt x="51" y="54"/>
                </a:cubicBezTo>
                <a:cubicBezTo>
                  <a:pt x="52" y="54"/>
                  <a:pt x="53" y="54"/>
                  <a:pt x="54" y="55"/>
                </a:cubicBezTo>
                <a:cubicBezTo>
                  <a:pt x="54" y="55"/>
                  <a:pt x="55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7" y="55"/>
                  <a:pt x="57" y="55"/>
                </a:cubicBezTo>
                <a:cubicBezTo>
                  <a:pt x="59" y="53"/>
                  <a:pt x="61" y="50"/>
                  <a:pt x="62" y="48"/>
                </a:cubicBezTo>
                <a:cubicBezTo>
                  <a:pt x="63" y="47"/>
                  <a:pt x="63" y="47"/>
                  <a:pt x="62" y="46"/>
                </a:cubicBezTo>
                <a:cubicBezTo>
                  <a:pt x="62" y="46"/>
                  <a:pt x="62" y="45"/>
                  <a:pt x="61" y="45"/>
                </a:cubicBezTo>
                <a:cubicBezTo>
                  <a:pt x="60" y="44"/>
                  <a:pt x="59" y="42"/>
                  <a:pt x="59" y="41"/>
                </a:cubicBezTo>
                <a:cubicBezTo>
                  <a:pt x="60" y="39"/>
                  <a:pt x="61" y="38"/>
                  <a:pt x="63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5" y="38"/>
                  <a:pt x="65" y="38"/>
                </a:cubicBezTo>
                <a:cubicBezTo>
                  <a:pt x="66" y="38"/>
                  <a:pt x="66" y="37"/>
                  <a:pt x="66" y="36"/>
                </a:cubicBezTo>
                <a:cubicBezTo>
                  <a:pt x="66" y="35"/>
                  <a:pt x="66" y="33"/>
                  <a:pt x="66" y="32"/>
                </a:cubicBezTo>
                <a:cubicBezTo>
                  <a:pt x="66" y="31"/>
                  <a:pt x="66" y="29"/>
                  <a:pt x="66" y="28"/>
                </a:cubicBezTo>
                <a:close/>
                <a:moveTo>
                  <a:pt x="56" y="40"/>
                </a:moveTo>
                <a:cubicBezTo>
                  <a:pt x="55" y="43"/>
                  <a:pt x="57" y="46"/>
                  <a:pt x="59" y="47"/>
                </a:cubicBezTo>
                <a:cubicBezTo>
                  <a:pt x="58" y="49"/>
                  <a:pt x="57" y="51"/>
                  <a:pt x="56" y="52"/>
                </a:cubicBezTo>
                <a:cubicBezTo>
                  <a:pt x="53" y="50"/>
                  <a:pt x="50" y="50"/>
                  <a:pt x="48" y="52"/>
                </a:cubicBezTo>
                <a:cubicBezTo>
                  <a:pt x="45" y="54"/>
                  <a:pt x="44" y="57"/>
                  <a:pt x="45" y="60"/>
                </a:cubicBezTo>
                <a:cubicBezTo>
                  <a:pt x="43" y="60"/>
                  <a:pt x="41" y="61"/>
                  <a:pt x="40" y="61"/>
                </a:cubicBezTo>
                <a:cubicBezTo>
                  <a:pt x="39" y="59"/>
                  <a:pt x="36" y="56"/>
                  <a:pt x="33" y="56"/>
                </a:cubicBezTo>
                <a:cubicBezTo>
                  <a:pt x="30" y="56"/>
                  <a:pt x="28" y="59"/>
                  <a:pt x="27" y="61"/>
                </a:cubicBezTo>
                <a:cubicBezTo>
                  <a:pt x="25" y="61"/>
                  <a:pt x="23" y="60"/>
                  <a:pt x="21" y="60"/>
                </a:cubicBezTo>
                <a:cubicBezTo>
                  <a:pt x="22" y="57"/>
                  <a:pt x="21" y="54"/>
                  <a:pt x="19" y="52"/>
                </a:cubicBezTo>
                <a:cubicBezTo>
                  <a:pt x="16" y="50"/>
                  <a:pt x="13" y="50"/>
                  <a:pt x="11" y="52"/>
                </a:cubicBezTo>
                <a:cubicBezTo>
                  <a:pt x="9" y="51"/>
                  <a:pt x="8" y="49"/>
                  <a:pt x="7" y="47"/>
                </a:cubicBezTo>
                <a:cubicBezTo>
                  <a:pt x="10" y="46"/>
                  <a:pt x="11" y="43"/>
                  <a:pt x="10" y="40"/>
                </a:cubicBezTo>
                <a:cubicBezTo>
                  <a:pt x="9" y="37"/>
                  <a:pt x="6" y="35"/>
                  <a:pt x="3" y="35"/>
                </a:cubicBezTo>
                <a:cubicBezTo>
                  <a:pt x="3" y="34"/>
                  <a:pt x="3" y="33"/>
                  <a:pt x="3" y="32"/>
                </a:cubicBezTo>
                <a:cubicBezTo>
                  <a:pt x="3" y="31"/>
                  <a:pt x="3" y="30"/>
                  <a:pt x="3" y="29"/>
                </a:cubicBezTo>
                <a:cubicBezTo>
                  <a:pt x="6" y="29"/>
                  <a:pt x="9" y="27"/>
                  <a:pt x="10" y="25"/>
                </a:cubicBezTo>
                <a:cubicBezTo>
                  <a:pt x="11" y="22"/>
                  <a:pt x="10" y="19"/>
                  <a:pt x="7" y="17"/>
                </a:cubicBezTo>
                <a:cubicBezTo>
                  <a:pt x="8" y="15"/>
                  <a:pt x="9" y="14"/>
                  <a:pt x="11" y="12"/>
                </a:cubicBezTo>
                <a:cubicBezTo>
                  <a:pt x="13" y="14"/>
                  <a:pt x="16" y="14"/>
                  <a:pt x="19" y="12"/>
                </a:cubicBezTo>
                <a:cubicBezTo>
                  <a:pt x="21" y="10"/>
                  <a:pt x="22" y="7"/>
                  <a:pt x="21" y="5"/>
                </a:cubicBezTo>
                <a:cubicBezTo>
                  <a:pt x="23" y="4"/>
                  <a:pt x="25" y="3"/>
                  <a:pt x="27" y="3"/>
                </a:cubicBezTo>
                <a:cubicBezTo>
                  <a:pt x="28" y="6"/>
                  <a:pt x="30" y="8"/>
                  <a:pt x="33" y="8"/>
                </a:cubicBezTo>
                <a:cubicBezTo>
                  <a:pt x="36" y="8"/>
                  <a:pt x="39" y="6"/>
                  <a:pt x="40" y="3"/>
                </a:cubicBezTo>
                <a:cubicBezTo>
                  <a:pt x="41" y="3"/>
                  <a:pt x="43" y="4"/>
                  <a:pt x="45" y="5"/>
                </a:cubicBezTo>
                <a:cubicBezTo>
                  <a:pt x="44" y="7"/>
                  <a:pt x="45" y="10"/>
                  <a:pt x="48" y="12"/>
                </a:cubicBezTo>
                <a:cubicBezTo>
                  <a:pt x="50" y="14"/>
                  <a:pt x="53" y="14"/>
                  <a:pt x="56" y="12"/>
                </a:cubicBezTo>
                <a:cubicBezTo>
                  <a:pt x="57" y="14"/>
                  <a:pt x="58" y="15"/>
                  <a:pt x="59" y="17"/>
                </a:cubicBezTo>
                <a:cubicBezTo>
                  <a:pt x="57" y="19"/>
                  <a:pt x="55" y="22"/>
                  <a:pt x="56" y="25"/>
                </a:cubicBezTo>
                <a:cubicBezTo>
                  <a:pt x="57" y="27"/>
                  <a:pt x="60" y="29"/>
                  <a:pt x="63" y="29"/>
                </a:cubicBezTo>
                <a:cubicBezTo>
                  <a:pt x="63" y="30"/>
                  <a:pt x="63" y="31"/>
                  <a:pt x="63" y="32"/>
                </a:cubicBezTo>
                <a:cubicBezTo>
                  <a:pt x="63" y="33"/>
                  <a:pt x="63" y="34"/>
                  <a:pt x="63" y="35"/>
                </a:cubicBezTo>
                <a:cubicBezTo>
                  <a:pt x="60" y="35"/>
                  <a:pt x="57" y="37"/>
                  <a:pt x="56" y="40"/>
                </a:cubicBezTo>
                <a:close/>
              </a:path>
            </a:pathLst>
          </a:custGeom>
          <a:solidFill>
            <a:srgbClr val="9BBB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67" name="Freeform 211"/>
          <p:cNvSpPr>
            <a:spLocks noEditPoints="1"/>
          </p:cNvSpPr>
          <p:nvPr/>
        </p:nvSpPr>
        <p:spPr bwMode="auto">
          <a:xfrm>
            <a:off x="1430705" y="6552185"/>
            <a:ext cx="194732" cy="317537"/>
          </a:xfrm>
          <a:custGeom>
            <a:avLst/>
            <a:gdLst>
              <a:gd name="T0" fmla="*/ 23 w 47"/>
              <a:gd name="T1" fmla="*/ 0 h 74"/>
              <a:gd name="T2" fmla="*/ 7 w 47"/>
              <a:gd name="T3" fmla="*/ 41 h 74"/>
              <a:gd name="T4" fmla="*/ 11 w 47"/>
              <a:gd name="T5" fmla="*/ 54 h 74"/>
              <a:gd name="T6" fmla="*/ 11 w 47"/>
              <a:gd name="T7" fmla="*/ 58 h 74"/>
              <a:gd name="T8" fmla="*/ 11 w 47"/>
              <a:gd name="T9" fmla="*/ 62 h 74"/>
              <a:gd name="T10" fmla="*/ 11 w 47"/>
              <a:gd name="T11" fmla="*/ 67 h 74"/>
              <a:gd name="T12" fmla="*/ 15 w 47"/>
              <a:gd name="T13" fmla="*/ 71 h 74"/>
              <a:gd name="T14" fmla="*/ 28 w 47"/>
              <a:gd name="T15" fmla="*/ 74 h 74"/>
              <a:gd name="T16" fmla="*/ 32 w 47"/>
              <a:gd name="T17" fmla="*/ 70 h 74"/>
              <a:gd name="T18" fmla="*/ 35 w 47"/>
              <a:gd name="T19" fmla="*/ 64 h 74"/>
              <a:gd name="T20" fmla="*/ 35 w 47"/>
              <a:gd name="T21" fmla="*/ 60 h 74"/>
              <a:gd name="T22" fmla="*/ 35 w 47"/>
              <a:gd name="T23" fmla="*/ 56 h 74"/>
              <a:gd name="T24" fmla="*/ 34 w 47"/>
              <a:gd name="T25" fmla="*/ 51 h 74"/>
              <a:gd name="T26" fmla="*/ 47 w 47"/>
              <a:gd name="T27" fmla="*/ 24 h 74"/>
              <a:gd name="T28" fmla="*/ 31 w 47"/>
              <a:gd name="T29" fmla="*/ 55 h 74"/>
              <a:gd name="T30" fmla="*/ 13 w 47"/>
              <a:gd name="T31" fmla="*/ 54 h 74"/>
              <a:gd name="T32" fmla="*/ 14 w 47"/>
              <a:gd name="T33" fmla="*/ 53 h 74"/>
              <a:gd name="T34" fmla="*/ 33 w 47"/>
              <a:gd name="T35" fmla="*/ 53 h 74"/>
              <a:gd name="T36" fmla="*/ 34 w 47"/>
              <a:gd name="T37" fmla="*/ 58 h 74"/>
              <a:gd name="T38" fmla="*/ 16 w 47"/>
              <a:gd name="T39" fmla="*/ 59 h 74"/>
              <a:gd name="T40" fmla="*/ 16 w 47"/>
              <a:gd name="T41" fmla="*/ 57 h 74"/>
              <a:gd name="T42" fmla="*/ 34 w 47"/>
              <a:gd name="T43" fmla="*/ 58 h 74"/>
              <a:gd name="T44" fmla="*/ 31 w 47"/>
              <a:gd name="T45" fmla="*/ 63 h 74"/>
              <a:gd name="T46" fmla="*/ 13 w 47"/>
              <a:gd name="T47" fmla="*/ 62 h 74"/>
              <a:gd name="T48" fmla="*/ 31 w 47"/>
              <a:gd name="T49" fmla="*/ 61 h 74"/>
              <a:gd name="T50" fmla="*/ 28 w 47"/>
              <a:gd name="T51" fmla="*/ 72 h 74"/>
              <a:gd name="T52" fmla="*/ 17 w 47"/>
              <a:gd name="T53" fmla="*/ 71 h 74"/>
              <a:gd name="T54" fmla="*/ 28 w 47"/>
              <a:gd name="T55" fmla="*/ 70 h 74"/>
              <a:gd name="T56" fmla="*/ 28 w 47"/>
              <a:gd name="T57" fmla="*/ 72 h 74"/>
              <a:gd name="T58" fmla="*/ 28 w 47"/>
              <a:gd name="T59" fmla="*/ 68 h 74"/>
              <a:gd name="T60" fmla="*/ 16 w 47"/>
              <a:gd name="T61" fmla="*/ 68 h 74"/>
              <a:gd name="T62" fmla="*/ 16 w 47"/>
              <a:gd name="T63" fmla="*/ 65 h 74"/>
              <a:gd name="T64" fmla="*/ 34 w 47"/>
              <a:gd name="T65" fmla="*/ 67 h 74"/>
              <a:gd name="T66" fmla="*/ 32 w 47"/>
              <a:gd name="T67" fmla="*/ 50 h 74"/>
              <a:gd name="T68" fmla="*/ 32 w 47"/>
              <a:gd name="T69" fmla="*/ 28 h 74"/>
              <a:gd name="T70" fmla="*/ 30 w 47"/>
              <a:gd name="T71" fmla="*/ 28 h 74"/>
              <a:gd name="T72" fmla="*/ 21 w 47"/>
              <a:gd name="T73" fmla="*/ 50 h 74"/>
              <a:gd name="T74" fmla="*/ 16 w 47"/>
              <a:gd name="T75" fmla="*/ 27 h 74"/>
              <a:gd name="T76" fmla="*/ 19 w 47"/>
              <a:gd name="T77" fmla="*/ 50 h 74"/>
              <a:gd name="T78" fmla="*/ 9 w 47"/>
              <a:gd name="T79" fmla="*/ 39 h 74"/>
              <a:gd name="T80" fmla="*/ 23 w 47"/>
              <a:gd name="T81" fmla="*/ 3 h 74"/>
              <a:gd name="T82" fmla="*/ 38 w 47"/>
              <a:gd name="T83" fmla="*/ 3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" h="74">
                <a:moveTo>
                  <a:pt x="47" y="24"/>
                </a:moveTo>
                <a:cubicBezTo>
                  <a:pt x="47" y="11"/>
                  <a:pt x="37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30"/>
                  <a:pt x="2" y="37"/>
                  <a:pt x="7" y="41"/>
                </a:cubicBezTo>
                <a:cubicBezTo>
                  <a:pt x="11" y="45"/>
                  <a:pt x="12" y="49"/>
                  <a:pt x="12" y="51"/>
                </a:cubicBezTo>
                <a:cubicBezTo>
                  <a:pt x="12" y="52"/>
                  <a:pt x="11" y="53"/>
                  <a:pt x="11" y="54"/>
                </a:cubicBezTo>
                <a:cubicBezTo>
                  <a:pt x="11" y="54"/>
                  <a:pt x="12" y="55"/>
                  <a:pt x="12" y="56"/>
                </a:cubicBezTo>
                <a:cubicBezTo>
                  <a:pt x="12" y="56"/>
                  <a:pt x="11" y="57"/>
                  <a:pt x="11" y="58"/>
                </a:cubicBezTo>
                <a:cubicBezTo>
                  <a:pt x="11" y="59"/>
                  <a:pt x="12" y="59"/>
                  <a:pt x="12" y="60"/>
                </a:cubicBezTo>
                <a:cubicBezTo>
                  <a:pt x="12" y="61"/>
                  <a:pt x="11" y="61"/>
                  <a:pt x="11" y="62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65"/>
                  <a:pt x="11" y="66"/>
                  <a:pt x="11" y="67"/>
                </a:cubicBezTo>
                <a:cubicBezTo>
                  <a:pt x="11" y="68"/>
                  <a:pt x="13" y="70"/>
                  <a:pt x="15" y="70"/>
                </a:cubicBezTo>
                <a:cubicBezTo>
                  <a:pt x="15" y="70"/>
                  <a:pt x="15" y="71"/>
                  <a:pt x="15" y="71"/>
                </a:cubicBezTo>
                <a:cubicBezTo>
                  <a:pt x="15" y="73"/>
                  <a:pt x="17" y="74"/>
                  <a:pt x="19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30" y="74"/>
                  <a:pt x="32" y="73"/>
                  <a:pt x="32" y="71"/>
                </a:cubicBezTo>
                <a:cubicBezTo>
                  <a:pt x="32" y="71"/>
                  <a:pt x="32" y="70"/>
                  <a:pt x="32" y="70"/>
                </a:cubicBezTo>
                <a:cubicBezTo>
                  <a:pt x="34" y="70"/>
                  <a:pt x="36" y="68"/>
                  <a:pt x="36" y="67"/>
                </a:cubicBezTo>
                <a:cubicBezTo>
                  <a:pt x="36" y="66"/>
                  <a:pt x="35" y="65"/>
                  <a:pt x="35" y="64"/>
                </a:cubicBezTo>
                <a:cubicBezTo>
                  <a:pt x="35" y="64"/>
                  <a:pt x="36" y="63"/>
                  <a:pt x="36" y="62"/>
                </a:cubicBezTo>
                <a:cubicBezTo>
                  <a:pt x="36" y="61"/>
                  <a:pt x="35" y="61"/>
                  <a:pt x="35" y="60"/>
                </a:cubicBezTo>
                <a:cubicBezTo>
                  <a:pt x="35" y="59"/>
                  <a:pt x="36" y="59"/>
                  <a:pt x="36" y="58"/>
                </a:cubicBezTo>
                <a:cubicBezTo>
                  <a:pt x="36" y="57"/>
                  <a:pt x="35" y="56"/>
                  <a:pt x="35" y="56"/>
                </a:cubicBezTo>
                <a:cubicBezTo>
                  <a:pt x="35" y="55"/>
                  <a:pt x="36" y="54"/>
                  <a:pt x="36" y="54"/>
                </a:cubicBezTo>
                <a:cubicBezTo>
                  <a:pt x="36" y="53"/>
                  <a:pt x="35" y="52"/>
                  <a:pt x="34" y="51"/>
                </a:cubicBezTo>
                <a:cubicBezTo>
                  <a:pt x="35" y="49"/>
                  <a:pt x="36" y="45"/>
                  <a:pt x="40" y="41"/>
                </a:cubicBezTo>
                <a:cubicBezTo>
                  <a:pt x="45" y="37"/>
                  <a:pt x="47" y="30"/>
                  <a:pt x="47" y="24"/>
                </a:cubicBezTo>
                <a:close/>
                <a:moveTo>
                  <a:pt x="34" y="54"/>
                </a:moveTo>
                <a:cubicBezTo>
                  <a:pt x="34" y="54"/>
                  <a:pt x="33" y="55"/>
                  <a:pt x="31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4" y="55"/>
                  <a:pt x="13" y="54"/>
                  <a:pt x="13" y="54"/>
                </a:cubicBezTo>
                <a:cubicBezTo>
                  <a:pt x="13" y="53"/>
                  <a:pt x="13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4" y="53"/>
                  <a:pt x="34" y="54"/>
                </a:cubicBezTo>
                <a:close/>
                <a:moveTo>
                  <a:pt x="34" y="58"/>
                </a:moveTo>
                <a:cubicBezTo>
                  <a:pt x="34" y="58"/>
                  <a:pt x="33" y="59"/>
                  <a:pt x="31" y="59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59"/>
                  <a:pt x="13" y="58"/>
                  <a:pt x="13" y="58"/>
                </a:cubicBezTo>
                <a:cubicBezTo>
                  <a:pt x="13" y="57"/>
                  <a:pt x="14" y="57"/>
                  <a:pt x="16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3" y="57"/>
                  <a:pt x="34" y="57"/>
                  <a:pt x="34" y="58"/>
                </a:cubicBezTo>
                <a:close/>
                <a:moveTo>
                  <a:pt x="34" y="62"/>
                </a:moveTo>
                <a:cubicBezTo>
                  <a:pt x="34" y="63"/>
                  <a:pt x="33" y="63"/>
                  <a:pt x="3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4" y="63"/>
                  <a:pt x="13" y="63"/>
                  <a:pt x="13" y="62"/>
                </a:cubicBezTo>
                <a:cubicBezTo>
                  <a:pt x="13" y="62"/>
                  <a:pt x="14" y="61"/>
                  <a:pt x="16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3" y="61"/>
                  <a:pt x="34" y="62"/>
                  <a:pt x="34" y="62"/>
                </a:cubicBezTo>
                <a:close/>
                <a:moveTo>
                  <a:pt x="28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1"/>
                </a:cubicBezTo>
                <a:cubicBezTo>
                  <a:pt x="17" y="70"/>
                  <a:pt x="18" y="70"/>
                  <a:pt x="19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9" y="70"/>
                  <a:pt x="30" y="70"/>
                  <a:pt x="30" y="71"/>
                </a:cubicBezTo>
                <a:cubicBezTo>
                  <a:pt x="30" y="71"/>
                  <a:pt x="29" y="72"/>
                  <a:pt x="28" y="72"/>
                </a:cubicBezTo>
                <a:close/>
                <a:moveTo>
                  <a:pt x="31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19" y="68"/>
                  <a:pt x="19" y="68"/>
                  <a:pt x="19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4" y="68"/>
                  <a:pt x="13" y="67"/>
                  <a:pt x="13" y="67"/>
                </a:cubicBezTo>
                <a:cubicBezTo>
                  <a:pt x="13" y="66"/>
                  <a:pt x="14" y="65"/>
                  <a:pt x="16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3" y="65"/>
                  <a:pt x="34" y="66"/>
                  <a:pt x="34" y="67"/>
                </a:cubicBezTo>
                <a:cubicBezTo>
                  <a:pt x="34" y="67"/>
                  <a:pt x="33" y="68"/>
                  <a:pt x="31" y="68"/>
                </a:cubicBezTo>
                <a:close/>
                <a:moveTo>
                  <a:pt x="32" y="50"/>
                </a:moveTo>
                <a:cubicBezTo>
                  <a:pt x="28" y="50"/>
                  <a:pt x="28" y="50"/>
                  <a:pt x="28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7"/>
                  <a:pt x="31" y="27"/>
                </a:cubicBezTo>
                <a:cubicBezTo>
                  <a:pt x="31" y="27"/>
                  <a:pt x="30" y="28"/>
                  <a:pt x="30" y="28"/>
                </a:cubicBezTo>
                <a:cubicBezTo>
                  <a:pt x="26" y="50"/>
                  <a:pt x="26" y="50"/>
                  <a:pt x="26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6" y="27"/>
                  <a:pt x="16" y="27"/>
                </a:cubicBezTo>
                <a:cubicBezTo>
                  <a:pt x="15" y="27"/>
                  <a:pt x="15" y="28"/>
                  <a:pt x="15" y="28"/>
                </a:cubicBezTo>
                <a:cubicBezTo>
                  <a:pt x="19" y="50"/>
                  <a:pt x="19" y="50"/>
                  <a:pt x="19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46"/>
                  <a:pt x="13" y="43"/>
                  <a:pt x="9" y="39"/>
                </a:cubicBezTo>
                <a:cubicBezTo>
                  <a:pt x="5" y="35"/>
                  <a:pt x="3" y="30"/>
                  <a:pt x="3" y="24"/>
                </a:cubicBezTo>
                <a:cubicBezTo>
                  <a:pt x="3" y="12"/>
                  <a:pt x="12" y="3"/>
                  <a:pt x="23" y="3"/>
                </a:cubicBezTo>
                <a:cubicBezTo>
                  <a:pt x="35" y="3"/>
                  <a:pt x="44" y="12"/>
                  <a:pt x="44" y="24"/>
                </a:cubicBezTo>
                <a:cubicBezTo>
                  <a:pt x="44" y="30"/>
                  <a:pt x="42" y="35"/>
                  <a:pt x="38" y="39"/>
                </a:cubicBezTo>
                <a:cubicBezTo>
                  <a:pt x="34" y="43"/>
                  <a:pt x="32" y="46"/>
                  <a:pt x="32" y="50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5806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327</Words>
  <Application>Microsoft Office PowerPoint</Application>
  <PresentationFormat>自定义</PresentationFormat>
  <Paragraphs>51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2019-08-28T01:58:42Z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