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reeform 5"/>
          <p:cNvSpPr>
            <a:spLocks noEditPoints="1"/>
          </p:cNvSpPr>
          <p:nvPr/>
        </p:nvSpPr>
        <p:spPr bwMode="auto">
          <a:xfrm>
            <a:off x="2410466" y="3819636"/>
            <a:ext cx="8169718" cy="1444256"/>
          </a:xfrm>
          <a:custGeom>
            <a:avLst/>
            <a:gdLst>
              <a:gd name="T0" fmla="*/ 2408 w 2606"/>
              <a:gd name="T1" fmla="*/ 115 h 458"/>
              <a:gd name="T2" fmla="*/ 2210 w 2606"/>
              <a:gd name="T3" fmla="*/ 0 h 458"/>
              <a:gd name="T4" fmla="*/ 2210 w 2606"/>
              <a:gd name="T5" fmla="*/ 203 h 458"/>
              <a:gd name="T6" fmla="*/ 217 w 2606"/>
              <a:gd name="T7" fmla="*/ 203 h 458"/>
              <a:gd name="T8" fmla="*/ 130 w 2606"/>
              <a:gd name="T9" fmla="*/ 153 h 458"/>
              <a:gd name="T10" fmla="*/ 0 w 2606"/>
              <a:gd name="T11" fmla="*/ 78 h 458"/>
              <a:gd name="T12" fmla="*/ 46 w 2606"/>
              <a:gd name="T13" fmla="*/ 229 h 458"/>
              <a:gd name="T14" fmla="*/ 0 w 2606"/>
              <a:gd name="T15" fmla="*/ 380 h 458"/>
              <a:gd name="T16" fmla="*/ 130 w 2606"/>
              <a:gd name="T17" fmla="*/ 305 h 458"/>
              <a:gd name="T18" fmla="*/ 217 w 2606"/>
              <a:gd name="T19" fmla="*/ 255 h 458"/>
              <a:gd name="T20" fmla="*/ 2210 w 2606"/>
              <a:gd name="T21" fmla="*/ 255 h 458"/>
              <a:gd name="T22" fmla="*/ 2210 w 2606"/>
              <a:gd name="T23" fmla="*/ 458 h 458"/>
              <a:gd name="T24" fmla="*/ 2408 w 2606"/>
              <a:gd name="T25" fmla="*/ 343 h 458"/>
              <a:gd name="T26" fmla="*/ 2606 w 2606"/>
              <a:gd name="T27" fmla="*/ 229 h 458"/>
              <a:gd name="T28" fmla="*/ 2408 w 2606"/>
              <a:gd name="T29" fmla="*/ 115 h 458"/>
              <a:gd name="T30" fmla="*/ 2352 w 2606"/>
              <a:gd name="T31" fmla="*/ 174 h 458"/>
              <a:gd name="T32" fmla="*/ 2325 w 2606"/>
              <a:gd name="T33" fmla="*/ 147 h 458"/>
              <a:gd name="T34" fmla="*/ 2352 w 2606"/>
              <a:gd name="T35" fmla="*/ 120 h 458"/>
              <a:gd name="T36" fmla="*/ 2379 w 2606"/>
              <a:gd name="T37" fmla="*/ 147 h 458"/>
              <a:gd name="T38" fmla="*/ 2352 w 2606"/>
              <a:gd name="T39" fmla="*/ 174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06" h="458">
                <a:moveTo>
                  <a:pt x="2408" y="115"/>
                </a:moveTo>
                <a:cubicBezTo>
                  <a:pt x="2210" y="0"/>
                  <a:pt x="2210" y="0"/>
                  <a:pt x="2210" y="0"/>
                </a:cubicBezTo>
                <a:cubicBezTo>
                  <a:pt x="2210" y="203"/>
                  <a:pt x="2210" y="203"/>
                  <a:pt x="2210" y="203"/>
                </a:cubicBezTo>
                <a:cubicBezTo>
                  <a:pt x="217" y="203"/>
                  <a:pt x="217" y="203"/>
                  <a:pt x="217" y="203"/>
                </a:cubicBezTo>
                <a:cubicBezTo>
                  <a:pt x="130" y="153"/>
                  <a:pt x="130" y="153"/>
                  <a:pt x="130" y="153"/>
                </a:cubicBezTo>
                <a:cubicBezTo>
                  <a:pt x="0" y="78"/>
                  <a:pt x="0" y="78"/>
                  <a:pt x="0" y="78"/>
                </a:cubicBezTo>
                <a:cubicBezTo>
                  <a:pt x="46" y="229"/>
                  <a:pt x="46" y="229"/>
                  <a:pt x="46" y="229"/>
                </a:cubicBezTo>
                <a:cubicBezTo>
                  <a:pt x="0" y="380"/>
                  <a:pt x="0" y="380"/>
                  <a:pt x="0" y="380"/>
                </a:cubicBezTo>
                <a:cubicBezTo>
                  <a:pt x="130" y="305"/>
                  <a:pt x="130" y="305"/>
                  <a:pt x="130" y="305"/>
                </a:cubicBezTo>
                <a:cubicBezTo>
                  <a:pt x="217" y="255"/>
                  <a:pt x="217" y="255"/>
                  <a:pt x="217" y="255"/>
                </a:cubicBezTo>
                <a:cubicBezTo>
                  <a:pt x="2210" y="255"/>
                  <a:pt x="2210" y="255"/>
                  <a:pt x="2210" y="255"/>
                </a:cubicBezTo>
                <a:cubicBezTo>
                  <a:pt x="2210" y="458"/>
                  <a:pt x="2210" y="458"/>
                  <a:pt x="2210" y="458"/>
                </a:cubicBezTo>
                <a:cubicBezTo>
                  <a:pt x="2408" y="343"/>
                  <a:pt x="2408" y="343"/>
                  <a:pt x="2408" y="343"/>
                </a:cubicBezTo>
                <a:cubicBezTo>
                  <a:pt x="2606" y="229"/>
                  <a:pt x="2606" y="229"/>
                  <a:pt x="2606" y="229"/>
                </a:cubicBezTo>
                <a:lnTo>
                  <a:pt x="2408" y="115"/>
                </a:lnTo>
                <a:close/>
                <a:moveTo>
                  <a:pt x="2352" y="174"/>
                </a:moveTo>
                <a:cubicBezTo>
                  <a:pt x="2337" y="174"/>
                  <a:pt x="2325" y="162"/>
                  <a:pt x="2325" y="147"/>
                </a:cubicBezTo>
                <a:cubicBezTo>
                  <a:pt x="2325" y="132"/>
                  <a:pt x="2337" y="120"/>
                  <a:pt x="2352" y="120"/>
                </a:cubicBezTo>
                <a:cubicBezTo>
                  <a:pt x="2367" y="120"/>
                  <a:pt x="2379" y="132"/>
                  <a:pt x="2379" y="147"/>
                </a:cubicBezTo>
                <a:cubicBezTo>
                  <a:pt x="2379" y="162"/>
                  <a:pt x="2367" y="174"/>
                  <a:pt x="2352" y="174"/>
                </a:cubicBezTo>
                <a:close/>
              </a:path>
            </a:pathLst>
          </a:custGeom>
          <a:solidFill>
            <a:srgbClr val="3F3F3F">
              <a:lumMod val="60000"/>
              <a:lumOff val="40000"/>
            </a:srgbClr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85" name="Straight Connector 18"/>
          <p:cNvCxnSpPr/>
          <p:nvPr/>
        </p:nvCxnSpPr>
        <p:spPr>
          <a:xfrm flipH="1" flipV="1">
            <a:off x="3759859" y="2686163"/>
            <a:ext cx="844819" cy="1495547"/>
          </a:xfrm>
          <a:prstGeom prst="line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86" name="Straight Connector 34"/>
          <p:cNvCxnSpPr/>
          <p:nvPr/>
        </p:nvCxnSpPr>
        <p:spPr>
          <a:xfrm flipH="1" flipV="1">
            <a:off x="5637416" y="2707213"/>
            <a:ext cx="844819" cy="1495547"/>
          </a:xfrm>
          <a:prstGeom prst="line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87" name="Straight Connector 40"/>
          <p:cNvCxnSpPr/>
          <p:nvPr/>
        </p:nvCxnSpPr>
        <p:spPr>
          <a:xfrm flipH="1" flipV="1">
            <a:off x="7396882" y="2698540"/>
            <a:ext cx="844819" cy="1495547"/>
          </a:xfrm>
          <a:prstGeom prst="line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88" name="Straight Connector 48"/>
          <p:cNvCxnSpPr/>
          <p:nvPr/>
        </p:nvCxnSpPr>
        <p:spPr>
          <a:xfrm flipH="1">
            <a:off x="3759859" y="4915390"/>
            <a:ext cx="844819" cy="1495547"/>
          </a:xfrm>
          <a:prstGeom prst="line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89" name="Straight Connector 54"/>
          <p:cNvCxnSpPr/>
          <p:nvPr/>
        </p:nvCxnSpPr>
        <p:spPr>
          <a:xfrm flipH="1">
            <a:off x="5637416" y="4936441"/>
            <a:ext cx="844819" cy="1495547"/>
          </a:xfrm>
          <a:prstGeom prst="line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90" name="Straight Connector 60"/>
          <p:cNvCxnSpPr/>
          <p:nvPr/>
        </p:nvCxnSpPr>
        <p:spPr>
          <a:xfrm flipH="1">
            <a:off x="7396882" y="4927768"/>
            <a:ext cx="844819" cy="1495547"/>
          </a:xfrm>
          <a:prstGeom prst="line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sp>
        <p:nvSpPr>
          <p:cNvPr id="91" name="Oval 93"/>
          <p:cNvSpPr/>
          <p:nvPr/>
        </p:nvSpPr>
        <p:spPr>
          <a:xfrm>
            <a:off x="7328437" y="2633414"/>
            <a:ext cx="129623" cy="129604"/>
          </a:xfrm>
          <a:prstGeom prst="ellipse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927166" y="2567348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93" name="Oval 96"/>
          <p:cNvSpPr/>
          <p:nvPr/>
        </p:nvSpPr>
        <p:spPr>
          <a:xfrm>
            <a:off x="7548389" y="3011657"/>
            <a:ext cx="129623" cy="129604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137261" y="2945591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95" name="Oval 99"/>
          <p:cNvSpPr/>
          <p:nvPr/>
        </p:nvSpPr>
        <p:spPr>
          <a:xfrm>
            <a:off x="7777905" y="3417203"/>
            <a:ext cx="129623" cy="129604"/>
          </a:xfrm>
          <a:prstGeom prst="ellipse">
            <a:avLst/>
          </a:prstGeom>
          <a:solidFill>
            <a:srgbClr val="41B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352145" y="3351137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97" name="Oval 102"/>
          <p:cNvSpPr/>
          <p:nvPr/>
        </p:nvSpPr>
        <p:spPr>
          <a:xfrm>
            <a:off x="8013431" y="3828013"/>
            <a:ext cx="129623" cy="129604"/>
          </a:xfrm>
          <a:prstGeom prst="ellipse">
            <a:avLst/>
          </a:prstGeom>
          <a:solidFill>
            <a:srgbClr val="41B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6612161" y="3761947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99" name="Oval 129"/>
          <p:cNvSpPr/>
          <p:nvPr/>
        </p:nvSpPr>
        <p:spPr>
          <a:xfrm>
            <a:off x="5587814" y="6326061"/>
            <a:ext cx="130883" cy="130863"/>
          </a:xfrm>
          <a:prstGeom prst="ellipse">
            <a:avLst/>
          </a:prstGeom>
          <a:solidFill>
            <a:srgbClr val="41B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172827" y="6260624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01" name="Oval 132"/>
          <p:cNvSpPr/>
          <p:nvPr/>
        </p:nvSpPr>
        <p:spPr>
          <a:xfrm>
            <a:off x="5822379" y="5944667"/>
            <a:ext cx="130883" cy="130863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411252" y="5879230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03" name="Oval 135"/>
          <p:cNvSpPr/>
          <p:nvPr/>
        </p:nvSpPr>
        <p:spPr>
          <a:xfrm>
            <a:off x="6022726" y="5543548"/>
            <a:ext cx="130883" cy="130863"/>
          </a:xfrm>
          <a:prstGeom prst="ellipse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596966" y="5478111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05" name="Oval 138"/>
          <p:cNvSpPr/>
          <p:nvPr/>
        </p:nvSpPr>
        <p:spPr>
          <a:xfrm>
            <a:off x="6249429" y="5169453"/>
            <a:ext cx="130883" cy="130863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848159" y="5104015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07" name="Oval 152"/>
          <p:cNvSpPr/>
          <p:nvPr/>
        </p:nvSpPr>
        <p:spPr>
          <a:xfrm>
            <a:off x="586645" y="6911420"/>
            <a:ext cx="172831" cy="172805"/>
          </a:xfrm>
          <a:prstGeom prst="ellipse">
            <a:avLst/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08" name="Oval 153"/>
          <p:cNvSpPr/>
          <p:nvPr/>
        </p:nvSpPr>
        <p:spPr>
          <a:xfrm>
            <a:off x="2296049" y="6911420"/>
            <a:ext cx="172831" cy="172805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09" name="Oval 154"/>
          <p:cNvSpPr/>
          <p:nvPr/>
        </p:nvSpPr>
        <p:spPr>
          <a:xfrm>
            <a:off x="4005454" y="6911420"/>
            <a:ext cx="172831" cy="172805"/>
          </a:xfrm>
          <a:prstGeom prst="ellipse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10" name="Oval 155"/>
          <p:cNvSpPr/>
          <p:nvPr/>
        </p:nvSpPr>
        <p:spPr>
          <a:xfrm>
            <a:off x="5714859" y="6911420"/>
            <a:ext cx="172831" cy="172805"/>
          </a:xfrm>
          <a:prstGeom prst="ellipse">
            <a:avLst/>
          </a:prstGeom>
          <a:solidFill>
            <a:srgbClr val="41B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69591" y="6866955"/>
            <a:ext cx="1018391" cy="261738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489891" y="6866955"/>
            <a:ext cx="1018391" cy="261738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188400" y="6866955"/>
            <a:ext cx="1018391" cy="261738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899155" y="6866955"/>
            <a:ext cx="1018391" cy="261738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15" name="Oval 161"/>
          <p:cNvSpPr/>
          <p:nvPr/>
        </p:nvSpPr>
        <p:spPr>
          <a:xfrm>
            <a:off x="7325329" y="6358535"/>
            <a:ext cx="130883" cy="130863"/>
          </a:xfrm>
          <a:prstGeom prst="ellipse">
            <a:avLst/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910343" y="6293097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17" name="Oval 163"/>
          <p:cNvSpPr/>
          <p:nvPr/>
        </p:nvSpPr>
        <p:spPr>
          <a:xfrm>
            <a:off x="7559895" y="5977141"/>
            <a:ext cx="130883" cy="130863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148767" y="5911703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19" name="Oval 165"/>
          <p:cNvSpPr/>
          <p:nvPr/>
        </p:nvSpPr>
        <p:spPr>
          <a:xfrm>
            <a:off x="7760241" y="5576022"/>
            <a:ext cx="130883" cy="130863"/>
          </a:xfrm>
          <a:prstGeom prst="ellipse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334481" y="5510585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21" name="Oval 167"/>
          <p:cNvSpPr/>
          <p:nvPr/>
        </p:nvSpPr>
        <p:spPr>
          <a:xfrm>
            <a:off x="7986944" y="5201927"/>
            <a:ext cx="130883" cy="130863"/>
          </a:xfrm>
          <a:prstGeom prst="ellipse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585674" y="5136489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23" name="Oval 169"/>
          <p:cNvSpPr/>
          <p:nvPr/>
        </p:nvSpPr>
        <p:spPr>
          <a:xfrm>
            <a:off x="3688173" y="6336742"/>
            <a:ext cx="130883" cy="130863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273187" y="6271305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25" name="Oval 171"/>
          <p:cNvSpPr/>
          <p:nvPr/>
        </p:nvSpPr>
        <p:spPr>
          <a:xfrm>
            <a:off x="3922739" y="5955348"/>
            <a:ext cx="130883" cy="130863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511611" y="5889911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27" name="Oval 173"/>
          <p:cNvSpPr/>
          <p:nvPr/>
        </p:nvSpPr>
        <p:spPr>
          <a:xfrm>
            <a:off x="4123085" y="5554230"/>
            <a:ext cx="130883" cy="130863"/>
          </a:xfrm>
          <a:prstGeom prst="ellipse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697325" y="5488792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29" name="Oval 175"/>
          <p:cNvSpPr/>
          <p:nvPr/>
        </p:nvSpPr>
        <p:spPr>
          <a:xfrm>
            <a:off x="4349788" y="5180134"/>
            <a:ext cx="130883" cy="130863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948518" y="5114697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31" name="Oval 177"/>
          <p:cNvSpPr/>
          <p:nvPr/>
        </p:nvSpPr>
        <p:spPr>
          <a:xfrm>
            <a:off x="5565934" y="2640286"/>
            <a:ext cx="129623" cy="129604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164663" y="2574220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33" name="Oval 179"/>
          <p:cNvSpPr/>
          <p:nvPr/>
        </p:nvSpPr>
        <p:spPr>
          <a:xfrm>
            <a:off x="5785886" y="3018528"/>
            <a:ext cx="129623" cy="129604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374758" y="2952462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35" name="Oval 181"/>
          <p:cNvSpPr/>
          <p:nvPr/>
        </p:nvSpPr>
        <p:spPr>
          <a:xfrm>
            <a:off x="6015402" y="3424074"/>
            <a:ext cx="129623" cy="129604"/>
          </a:xfrm>
          <a:prstGeom prst="ellipse">
            <a:avLst/>
          </a:prstGeom>
          <a:solidFill>
            <a:srgbClr val="41B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589642" y="3358008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37" name="Oval 183"/>
          <p:cNvSpPr/>
          <p:nvPr/>
        </p:nvSpPr>
        <p:spPr>
          <a:xfrm>
            <a:off x="6250928" y="3834885"/>
            <a:ext cx="129623" cy="129604"/>
          </a:xfrm>
          <a:prstGeom prst="ellipse">
            <a:avLst/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849658" y="3768819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39" name="Oval 185"/>
          <p:cNvSpPr/>
          <p:nvPr/>
        </p:nvSpPr>
        <p:spPr>
          <a:xfrm>
            <a:off x="3701340" y="2640279"/>
            <a:ext cx="129623" cy="129604"/>
          </a:xfrm>
          <a:prstGeom prst="ellipse">
            <a:avLst/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2300070" y="2574213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41" name="Oval 187"/>
          <p:cNvSpPr/>
          <p:nvPr/>
        </p:nvSpPr>
        <p:spPr>
          <a:xfrm>
            <a:off x="3921292" y="3018522"/>
            <a:ext cx="129623" cy="129604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2510164" y="2952456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43" name="Oval 189"/>
          <p:cNvSpPr/>
          <p:nvPr/>
        </p:nvSpPr>
        <p:spPr>
          <a:xfrm>
            <a:off x="4150809" y="3424067"/>
            <a:ext cx="129623" cy="129604"/>
          </a:xfrm>
          <a:prstGeom prst="ellipse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2725048" y="3358001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45" name="Oval 191"/>
          <p:cNvSpPr/>
          <p:nvPr/>
        </p:nvSpPr>
        <p:spPr>
          <a:xfrm>
            <a:off x="4386335" y="3834878"/>
            <a:ext cx="129623" cy="129604"/>
          </a:xfrm>
          <a:prstGeom prst="ellipse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985064" y="3768812"/>
            <a:ext cx="1339976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3F3F3F"/>
                </a:solidFill>
                <a:latin typeface="Poppins"/>
              </a:rPr>
              <a:t>Example Text</a:t>
            </a:r>
          </a:p>
        </p:txBody>
      </p:sp>
      <p:sp>
        <p:nvSpPr>
          <p:cNvPr id="147" name="Title 5"/>
          <p:cNvSpPr txBox="1">
            <a:spLocks/>
          </p:cNvSpPr>
          <p:nvPr/>
        </p:nvSpPr>
        <p:spPr>
          <a:xfrm>
            <a:off x="792143" y="1478212"/>
            <a:ext cx="9937790" cy="726020"/>
          </a:xfrm>
          <a:prstGeom prst="rect">
            <a:avLst/>
          </a:prstGeom>
        </p:spPr>
        <p:txBody>
          <a:bodyPr vert="horz" lIns="86411" tIns="43205" rIns="86411" bIns="43205" rtlCol="0" anchor="ctr">
            <a:normAutofit/>
          </a:bodyPr>
          <a:lstStyle>
            <a:lvl1pPr algn="ctr" defTabSz="8641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3F3F3F"/>
                </a:solidFill>
                <a:latin typeface="Poppins"/>
              </a:rPr>
              <a:t>FISHBONE</a:t>
            </a:r>
            <a:endParaRPr lang="en-US" dirty="0">
              <a:solidFill>
                <a:srgbClr val="3F3F3F"/>
              </a:solidFill>
              <a:latin typeface="Poppins"/>
            </a:endParaRPr>
          </a:p>
        </p:txBody>
      </p:sp>
      <p:sp>
        <p:nvSpPr>
          <p:cNvPr id="148" name="Oval 7"/>
          <p:cNvSpPr/>
          <p:nvPr/>
        </p:nvSpPr>
        <p:spPr>
          <a:xfrm>
            <a:off x="4235512" y="4153184"/>
            <a:ext cx="777276" cy="777158"/>
          </a:xfrm>
          <a:prstGeom prst="ellipse">
            <a:avLst/>
          </a:prstGeom>
          <a:solidFill>
            <a:srgbClr val="FFFFFF"/>
          </a:solidFill>
          <a:ln w="508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49" name="Oval 8"/>
          <p:cNvSpPr/>
          <p:nvPr/>
        </p:nvSpPr>
        <p:spPr>
          <a:xfrm>
            <a:off x="6056868" y="4153184"/>
            <a:ext cx="777276" cy="777158"/>
          </a:xfrm>
          <a:prstGeom prst="ellipse">
            <a:avLst/>
          </a:prstGeom>
          <a:solidFill>
            <a:srgbClr val="FFFFFF"/>
          </a:solidFill>
          <a:ln w="508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50" name="Oval 9"/>
          <p:cNvSpPr/>
          <p:nvPr/>
        </p:nvSpPr>
        <p:spPr>
          <a:xfrm>
            <a:off x="7878224" y="4153184"/>
            <a:ext cx="777276" cy="777158"/>
          </a:xfrm>
          <a:prstGeom prst="ellipse">
            <a:avLst/>
          </a:prstGeom>
          <a:solidFill>
            <a:srgbClr val="FFFFFF"/>
          </a:solidFill>
          <a:ln w="508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700" kern="0" smtClean="0">
              <a:solidFill>
                <a:prstClr val="white"/>
              </a:solidFill>
              <a:latin typeface="Open Sans"/>
            </a:endParaRPr>
          </a:p>
        </p:txBody>
      </p:sp>
      <p:grpSp>
        <p:nvGrpSpPr>
          <p:cNvPr id="151" name="Group 1"/>
          <p:cNvGrpSpPr/>
          <p:nvPr/>
        </p:nvGrpSpPr>
        <p:grpSpPr>
          <a:xfrm>
            <a:off x="4480671" y="4320571"/>
            <a:ext cx="353243" cy="447244"/>
            <a:chOff x="4741189" y="3373208"/>
            <a:chExt cx="373781" cy="473320"/>
          </a:xfrm>
          <a:solidFill>
            <a:srgbClr val="2980B9"/>
          </a:solidFill>
        </p:grpSpPr>
        <p:sp>
          <p:nvSpPr>
            <p:cNvPr id="152" name="Oval 5"/>
            <p:cNvSpPr>
              <a:spLocks noChangeArrowheads="1"/>
            </p:cNvSpPr>
            <p:nvPr/>
          </p:nvSpPr>
          <p:spPr bwMode="auto">
            <a:xfrm>
              <a:off x="4775723" y="3373208"/>
              <a:ext cx="251896" cy="2539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153" name="Freeform 6"/>
            <p:cNvSpPr>
              <a:spLocks/>
            </p:cNvSpPr>
            <p:nvPr/>
          </p:nvSpPr>
          <p:spPr bwMode="auto">
            <a:xfrm>
              <a:off x="4741189" y="3629166"/>
              <a:ext cx="293540" cy="217362"/>
            </a:xfrm>
            <a:custGeom>
              <a:avLst/>
              <a:gdLst>
                <a:gd name="T0" fmla="*/ 86 w 120"/>
                <a:gd name="T1" fmla="*/ 50 h 89"/>
                <a:gd name="T2" fmla="*/ 114 w 120"/>
                <a:gd name="T3" fmla="*/ 13 h 89"/>
                <a:gd name="T4" fmla="*/ 106 w 120"/>
                <a:gd name="T5" fmla="*/ 0 h 89"/>
                <a:gd name="T6" fmla="*/ 65 w 120"/>
                <a:gd name="T7" fmla="*/ 12 h 89"/>
                <a:gd name="T8" fmla="*/ 24 w 120"/>
                <a:gd name="T9" fmla="*/ 0 h 89"/>
                <a:gd name="T10" fmla="*/ 0 w 120"/>
                <a:gd name="T11" fmla="*/ 89 h 89"/>
                <a:gd name="T12" fmla="*/ 120 w 120"/>
                <a:gd name="T13" fmla="*/ 89 h 89"/>
                <a:gd name="T14" fmla="*/ 86 w 120"/>
                <a:gd name="T15" fmla="*/ 5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89">
                  <a:moveTo>
                    <a:pt x="86" y="50"/>
                  </a:moveTo>
                  <a:cubicBezTo>
                    <a:pt x="86" y="33"/>
                    <a:pt x="98" y="18"/>
                    <a:pt x="114" y="13"/>
                  </a:cubicBezTo>
                  <a:cubicBezTo>
                    <a:pt x="112" y="8"/>
                    <a:pt x="109" y="4"/>
                    <a:pt x="106" y="0"/>
                  </a:cubicBezTo>
                  <a:cubicBezTo>
                    <a:pt x="95" y="8"/>
                    <a:pt x="80" y="12"/>
                    <a:pt x="65" y="12"/>
                  </a:cubicBezTo>
                  <a:cubicBezTo>
                    <a:pt x="50" y="12"/>
                    <a:pt x="36" y="8"/>
                    <a:pt x="24" y="0"/>
                  </a:cubicBezTo>
                  <a:cubicBezTo>
                    <a:pt x="10" y="21"/>
                    <a:pt x="1" y="53"/>
                    <a:pt x="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01" y="86"/>
                    <a:pt x="86" y="70"/>
                    <a:pt x="8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154" name="Freeform 7"/>
            <p:cNvSpPr>
              <a:spLocks noEditPoints="1"/>
            </p:cNvSpPr>
            <p:nvPr/>
          </p:nvSpPr>
          <p:spPr bwMode="auto">
            <a:xfrm>
              <a:off x="4978865" y="3682999"/>
              <a:ext cx="136105" cy="137121"/>
            </a:xfrm>
            <a:custGeom>
              <a:avLst/>
              <a:gdLst>
                <a:gd name="T0" fmla="*/ 28 w 56"/>
                <a:gd name="T1" fmla="*/ 0 h 56"/>
                <a:gd name="T2" fmla="*/ 21 w 56"/>
                <a:gd name="T3" fmla="*/ 1 h 56"/>
                <a:gd name="T4" fmla="*/ 0 w 56"/>
                <a:gd name="T5" fmla="*/ 28 h 56"/>
                <a:gd name="T6" fmla="*/ 28 w 56"/>
                <a:gd name="T7" fmla="*/ 56 h 56"/>
                <a:gd name="T8" fmla="*/ 33 w 56"/>
                <a:gd name="T9" fmla="*/ 56 h 56"/>
                <a:gd name="T10" fmla="*/ 56 w 56"/>
                <a:gd name="T11" fmla="*/ 28 h 56"/>
                <a:gd name="T12" fmla="*/ 28 w 56"/>
                <a:gd name="T13" fmla="*/ 0 h 56"/>
                <a:gd name="T14" fmla="*/ 47 w 56"/>
                <a:gd name="T15" fmla="*/ 34 h 56"/>
                <a:gd name="T16" fmla="*/ 33 w 56"/>
                <a:gd name="T17" fmla="*/ 34 h 56"/>
                <a:gd name="T18" fmla="*/ 33 w 56"/>
                <a:gd name="T19" fmla="*/ 48 h 56"/>
                <a:gd name="T20" fmla="*/ 33 w 56"/>
                <a:gd name="T21" fmla="*/ 48 h 56"/>
                <a:gd name="T22" fmla="*/ 22 w 56"/>
                <a:gd name="T23" fmla="*/ 48 h 56"/>
                <a:gd name="T24" fmla="*/ 22 w 56"/>
                <a:gd name="T25" fmla="*/ 34 h 56"/>
                <a:gd name="T26" fmla="*/ 8 w 56"/>
                <a:gd name="T27" fmla="*/ 34 h 56"/>
                <a:gd name="T28" fmla="*/ 8 w 56"/>
                <a:gd name="T29" fmla="*/ 23 h 56"/>
                <a:gd name="T30" fmla="*/ 22 w 56"/>
                <a:gd name="T31" fmla="*/ 23 h 56"/>
                <a:gd name="T32" fmla="*/ 22 w 56"/>
                <a:gd name="T33" fmla="*/ 9 h 56"/>
                <a:gd name="T34" fmla="*/ 24 w 56"/>
                <a:gd name="T35" fmla="*/ 9 h 56"/>
                <a:gd name="T36" fmla="*/ 33 w 56"/>
                <a:gd name="T37" fmla="*/ 9 h 56"/>
                <a:gd name="T38" fmla="*/ 33 w 56"/>
                <a:gd name="T39" fmla="*/ 23 h 56"/>
                <a:gd name="T40" fmla="*/ 47 w 56"/>
                <a:gd name="T41" fmla="*/ 23 h 56"/>
                <a:gd name="T42" fmla="*/ 47 w 56"/>
                <a:gd name="T43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26" y="0"/>
                    <a:pt x="23" y="0"/>
                    <a:pt x="21" y="1"/>
                  </a:cubicBezTo>
                  <a:cubicBezTo>
                    <a:pt x="9" y="4"/>
                    <a:pt x="0" y="15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ubicBezTo>
                    <a:pt x="30" y="56"/>
                    <a:pt x="31" y="56"/>
                    <a:pt x="33" y="56"/>
                  </a:cubicBezTo>
                  <a:cubicBezTo>
                    <a:pt x="46" y="53"/>
                    <a:pt x="56" y="42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47" y="34"/>
                  </a:moveTo>
                  <a:cubicBezTo>
                    <a:pt x="33" y="34"/>
                    <a:pt x="33" y="34"/>
                    <a:pt x="33" y="34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47" y="23"/>
                    <a:pt x="47" y="23"/>
                    <a:pt x="47" y="23"/>
                  </a:cubicBezTo>
                  <a:lnTo>
                    <a:pt x="4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</p:grpSp>
      <p:grpSp>
        <p:nvGrpSpPr>
          <p:cNvPr id="155" name="Group 2"/>
          <p:cNvGrpSpPr/>
          <p:nvPr/>
        </p:nvGrpSpPr>
        <p:grpSpPr>
          <a:xfrm>
            <a:off x="6260151" y="4323887"/>
            <a:ext cx="342315" cy="425764"/>
            <a:chOff x="6624133" y="3376717"/>
            <a:chExt cx="362218" cy="450588"/>
          </a:xfrm>
          <a:solidFill>
            <a:srgbClr val="9BBB59"/>
          </a:solidFill>
        </p:grpSpPr>
        <p:sp>
          <p:nvSpPr>
            <p:cNvPr id="156" name="Oval 11"/>
            <p:cNvSpPr>
              <a:spLocks noChangeArrowheads="1"/>
            </p:cNvSpPr>
            <p:nvPr/>
          </p:nvSpPr>
          <p:spPr bwMode="auto">
            <a:xfrm>
              <a:off x="6650352" y="3376717"/>
              <a:ext cx="193248" cy="1942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157" name="Freeform 12"/>
            <p:cNvSpPr>
              <a:spLocks/>
            </p:cNvSpPr>
            <p:nvPr/>
          </p:nvSpPr>
          <p:spPr bwMode="auto">
            <a:xfrm>
              <a:off x="6624133" y="3572878"/>
              <a:ext cx="202958" cy="165086"/>
            </a:xfrm>
            <a:custGeom>
              <a:avLst/>
              <a:gdLst>
                <a:gd name="T0" fmla="*/ 87 w 87"/>
                <a:gd name="T1" fmla="*/ 49 h 71"/>
                <a:gd name="T2" fmla="*/ 78 w 87"/>
                <a:gd name="T3" fmla="*/ 24 h 71"/>
                <a:gd name="T4" fmla="*/ 86 w 87"/>
                <a:gd name="T5" fmla="*/ 0 h 71"/>
                <a:gd name="T6" fmla="*/ 85 w 87"/>
                <a:gd name="T7" fmla="*/ 0 h 71"/>
                <a:gd name="T8" fmla="*/ 53 w 87"/>
                <a:gd name="T9" fmla="*/ 10 h 71"/>
                <a:gd name="T10" fmla="*/ 20 w 87"/>
                <a:gd name="T11" fmla="*/ 0 h 71"/>
                <a:gd name="T12" fmla="*/ 0 w 87"/>
                <a:gd name="T13" fmla="*/ 71 h 71"/>
                <a:gd name="T14" fmla="*/ 76 w 87"/>
                <a:gd name="T15" fmla="*/ 71 h 71"/>
                <a:gd name="T16" fmla="*/ 85 w 87"/>
                <a:gd name="T17" fmla="*/ 52 h 71"/>
                <a:gd name="T18" fmla="*/ 87 w 87"/>
                <a:gd name="T19" fmla="*/ 4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71">
                  <a:moveTo>
                    <a:pt x="87" y="49"/>
                  </a:moveTo>
                  <a:cubicBezTo>
                    <a:pt x="81" y="42"/>
                    <a:pt x="78" y="33"/>
                    <a:pt x="78" y="24"/>
                  </a:cubicBezTo>
                  <a:cubicBezTo>
                    <a:pt x="78" y="15"/>
                    <a:pt x="81" y="7"/>
                    <a:pt x="86" y="0"/>
                  </a:cubicBezTo>
                  <a:cubicBezTo>
                    <a:pt x="86" y="0"/>
                    <a:pt x="85" y="0"/>
                    <a:pt x="85" y="0"/>
                  </a:cubicBezTo>
                  <a:cubicBezTo>
                    <a:pt x="76" y="6"/>
                    <a:pt x="65" y="10"/>
                    <a:pt x="53" y="10"/>
                  </a:cubicBezTo>
                  <a:cubicBezTo>
                    <a:pt x="40" y="10"/>
                    <a:pt x="29" y="6"/>
                    <a:pt x="20" y="0"/>
                  </a:cubicBezTo>
                  <a:cubicBezTo>
                    <a:pt x="8" y="17"/>
                    <a:pt x="1" y="42"/>
                    <a:pt x="0" y="7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8" y="64"/>
                    <a:pt x="81" y="57"/>
                    <a:pt x="85" y="52"/>
                  </a:cubicBezTo>
                  <a:lnTo>
                    <a:pt x="87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158" name="Freeform 13"/>
            <p:cNvSpPr>
              <a:spLocks/>
            </p:cNvSpPr>
            <p:nvPr/>
          </p:nvSpPr>
          <p:spPr bwMode="auto">
            <a:xfrm>
              <a:off x="6822236" y="3556370"/>
              <a:ext cx="144693" cy="144693"/>
            </a:xfrm>
            <a:custGeom>
              <a:avLst/>
              <a:gdLst>
                <a:gd name="T0" fmla="*/ 0 w 62"/>
                <a:gd name="T1" fmla="*/ 31 h 62"/>
                <a:gd name="T2" fmla="*/ 19 w 62"/>
                <a:gd name="T3" fmla="*/ 59 h 62"/>
                <a:gd name="T4" fmla="*/ 31 w 62"/>
                <a:gd name="T5" fmla="*/ 62 h 62"/>
                <a:gd name="T6" fmla="*/ 62 w 62"/>
                <a:gd name="T7" fmla="*/ 31 h 62"/>
                <a:gd name="T8" fmla="*/ 31 w 62"/>
                <a:gd name="T9" fmla="*/ 0 h 62"/>
                <a:gd name="T10" fmla="*/ 5 w 62"/>
                <a:gd name="T11" fmla="*/ 14 h 62"/>
                <a:gd name="T12" fmla="*/ 0 w 62"/>
                <a:gd name="T13" fmla="*/ 3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62">
                  <a:moveTo>
                    <a:pt x="0" y="31"/>
                  </a:moveTo>
                  <a:cubicBezTo>
                    <a:pt x="0" y="44"/>
                    <a:pt x="7" y="55"/>
                    <a:pt x="19" y="59"/>
                  </a:cubicBezTo>
                  <a:cubicBezTo>
                    <a:pt x="22" y="61"/>
                    <a:pt x="26" y="62"/>
                    <a:pt x="31" y="62"/>
                  </a:cubicBezTo>
                  <a:cubicBezTo>
                    <a:pt x="48" y="62"/>
                    <a:pt x="62" y="48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ubicBezTo>
                    <a:pt x="20" y="0"/>
                    <a:pt x="10" y="5"/>
                    <a:pt x="5" y="14"/>
                  </a:cubicBezTo>
                  <a:cubicBezTo>
                    <a:pt x="1" y="19"/>
                    <a:pt x="0" y="25"/>
                    <a:pt x="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159" name="Freeform 14"/>
            <p:cNvSpPr>
              <a:spLocks/>
            </p:cNvSpPr>
            <p:nvPr/>
          </p:nvSpPr>
          <p:spPr bwMode="auto">
            <a:xfrm>
              <a:off x="6801843" y="3703005"/>
              <a:ext cx="184508" cy="124300"/>
            </a:xfrm>
            <a:custGeom>
              <a:avLst/>
              <a:gdLst>
                <a:gd name="T0" fmla="*/ 64 w 79"/>
                <a:gd name="T1" fmla="*/ 0 h 53"/>
                <a:gd name="T2" fmla="*/ 40 w 79"/>
                <a:gd name="T3" fmla="*/ 7 h 53"/>
                <a:gd name="T4" fmla="*/ 28 w 79"/>
                <a:gd name="T5" fmla="*/ 6 h 53"/>
                <a:gd name="T6" fmla="*/ 15 w 79"/>
                <a:gd name="T7" fmla="*/ 0 h 53"/>
                <a:gd name="T8" fmla="*/ 7 w 79"/>
                <a:gd name="T9" fmla="*/ 15 h 53"/>
                <a:gd name="T10" fmla="*/ 0 w 79"/>
                <a:gd name="T11" fmla="*/ 53 h 53"/>
                <a:gd name="T12" fmla="*/ 79 w 79"/>
                <a:gd name="T13" fmla="*/ 53 h 53"/>
                <a:gd name="T14" fmla="*/ 64 w 7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53">
                  <a:moveTo>
                    <a:pt x="64" y="0"/>
                  </a:moveTo>
                  <a:cubicBezTo>
                    <a:pt x="57" y="5"/>
                    <a:pt x="49" y="7"/>
                    <a:pt x="40" y="7"/>
                  </a:cubicBezTo>
                  <a:cubicBezTo>
                    <a:pt x="36" y="7"/>
                    <a:pt x="32" y="7"/>
                    <a:pt x="28" y="6"/>
                  </a:cubicBezTo>
                  <a:cubicBezTo>
                    <a:pt x="24" y="5"/>
                    <a:pt x="19" y="3"/>
                    <a:pt x="15" y="0"/>
                  </a:cubicBezTo>
                  <a:cubicBezTo>
                    <a:pt x="12" y="4"/>
                    <a:pt x="9" y="9"/>
                    <a:pt x="7" y="15"/>
                  </a:cubicBezTo>
                  <a:cubicBezTo>
                    <a:pt x="3" y="26"/>
                    <a:pt x="1" y="39"/>
                    <a:pt x="0" y="53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8" y="31"/>
                    <a:pt x="73" y="12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</p:grpSp>
      <p:grpSp>
        <p:nvGrpSpPr>
          <p:cNvPr id="160" name="Group 3"/>
          <p:cNvGrpSpPr/>
          <p:nvPr/>
        </p:nvGrpSpPr>
        <p:grpSpPr>
          <a:xfrm>
            <a:off x="8029830" y="4334797"/>
            <a:ext cx="432008" cy="367713"/>
            <a:chOff x="8485820" y="3388263"/>
            <a:chExt cx="457126" cy="389152"/>
          </a:xfrm>
          <a:solidFill>
            <a:srgbClr val="F39C12"/>
          </a:solidFill>
        </p:grpSpPr>
        <p:sp>
          <p:nvSpPr>
            <p:cNvPr id="161" name="Freeform 18"/>
            <p:cNvSpPr>
              <a:spLocks/>
            </p:cNvSpPr>
            <p:nvPr/>
          </p:nvSpPr>
          <p:spPr bwMode="auto">
            <a:xfrm>
              <a:off x="8485820" y="3388263"/>
              <a:ext cx="457126" cy="389152"/>
            </a:xfrm>
            <a:custGeom>
              <a:avLst/>
              <a:gdLst>
                <a:gd name="T0" fmla="*/ 462 w 538"/>
                <a:gd name="T1" fmla="*/ 31 h 458"/>
                <a:gd name="T2" fmla="*/ 388 w 538"/>
                <a:gd name="T3" fmla="*/ 63 h 458"/>
                <a:gd name="T4" fmla="*/ 424 w 538"/>
                <a:gd name="T5" fmla="*/ 91 h 458"/>
                <a:gd name="T6" fmla="*/ 316 w 538"/>
                <a:gd name="T7" fmla="*/ 221 h 458"/>
                <a:gd name="T8" fmla="*/ 208 w 538"/>
                <a:gd name="T9" fmla="*/ 168 h 458"/>
                <a:gd name="T10" fmla="*/ 0 w 538"/>
                <a:gd name="T11" fmla="*/ 417 h 458"/>
                <a:gd name="T12" fmla="*/ 51 w 538"/>
                <a:gd name="T13" fmla="*/ 458 h 458"/>
                <a:gd name="T14" fmla="*/ 225 w 538"/>
                <a:gd name="T15" fmla="*/ 247 h 458"/>
                <a:gd name="T16" fmla="*/ 333 w 538"/>
                <a:gd name="T17" fmla="*/ 297 h 458"/>
                <a:gd name="T18" fmla="*/ 474 w 538"/>
                <a:gd name="T19" fmla="*/ 130 h 458"/>
                <a:gd name="T20" fmla="*/ 517 w 538"/>
                <a:gd name="T21" fmla="*/ 163 h 458"/>
                <a:gd name="T22" fmla="*/ 529 w 538"/>
                <a:gd name="T23" fmla="*/ 82 h 458"/>
                <a:gd name="T24" fmla="*/ 538 w 538"/>
                <a:gd name="T25" fmla="*/ 0 h 458"/>
                <a:gd name="T26" fmla="*/ 462 w 538"/>
                <a:gd name="T27" fmla="*/ 31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8" h="458">
                  <a:moveTo>
                    <a:pt x="462" y="31"/>
                  </a:moveTo>
                  <a:lnTo>
                    <a:pt x="388" y="63"/>
                  </a:lnTo>
                  <a:lnTo>
                    <a:pt x="424" y="91"/>
                  </a:lnTo>
                  <a:lnTo>
                    <a:pt x="316" y="221"/>
                  </a:lnTo>
                  <a:lnTo>
                    <a:pt x="208" y="168"/>
                  </a:lnTo>
                  <a:lnTo>
                    <a:pt x="0" y="417"/>
                  </a:lnTo>
                  <a:lnTo>
                    <a:pt x="51" y="458"/>
                  </a:lnTo>
                  <a:lnTo>
                    <a:pt x="225" y="247"/>
                  </a:lnTo>
                  <a:lnTo>
                    <a:pt x="333" y="297"/>
                  </a:lnTo>
                  <a:lnTo>
                    <a:pt x="474" y="130"/>
                  </a:lnTo>
                  <a:lnTo>
                    <a:pt x="517" y="163"/>
                  </a:lnTo>
                  <a:lnTo>
                    <a:pt x="529" y="82"/>
                  </a:lnTo>
                  <a:lnTo>
                    <a:pt x="538" y="0"/>
                  </a:lnTo>
                  <a:lnTo>
                    <a:pt x="462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162" name="Rectangle 19"/>
            <p:cNvSpPr>
              <a:spLocks noChangeArrowheads="1"/>
            </p:cNvSpPr>
            <p:nvPr/>
          </p:nvSpPr>
          <p:spPr bwMode="auto">
            <a:xfrm>
              <a:off x="8660853" y="3622774"/>
              <a:ext cx="45033" cy="15294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163" name="Rectangle 20"/>
            <p:cNvSpPr>
              <a:spLocks noChangeArrowheads="1"/>
            </p:cNvSpPr>
            <p:nvPr/>
          </p:nvSpPr>
          <p:spPr bwMode="auto">
            <a:xfrm>
              <a:off x="8586082" y="3720487"/>
              <a:ext cx="44183" cy="55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164" name="Rectangle 21"/>
            <p:cNvSpPr>
              <a:spLocks noChangeArrowheads="1"/>
            </p:cNvSpPr>
            <p:nvPr/>
          </p:nvSpPr>
          <p:spPr bwMode="auto">
            <a:xfrm>
              <a:off x="8744122" y="3650813"/>
              <a:ext cx="45033" cy="1249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  <p:sp>
          <p:nvSpPr>
            <p:cNvPr id="165" name="Rectangle 22"/>
            <p:cNvSpPr>
              <a:spLocks noChangeArrowheads="1"/>
            </p:cNvSpPr>
            <p:nvPr/>
          </p:nvSpPr>
          <p:spPr bwMode="auto">
            <a:xfrm>
              <a:off x="8825691" y="3580290"/>
              <a:ext cx="44183" cy="19542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smtClean="0">
                <a:solidFill>
                  <a:srgbClr val="3F3F3F"/>
                </a:solidFill>
                <a:latin typeface="Open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829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293</Words>
  <Application>Microsoft Office PowerPoint</Application>
  <PresentationFormat>自定义</PresentationFormat>
  <Paragraphs>46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2019-08-28T01:58:27Z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